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Lst>
  <p:notesMasterIdLst>
    <p:notesMasterId r:id="rId6"/>
  </p:notesMasterIdLst>
  <p:sldIdLst>
    <p:sldId id="256" r:id="rId5"/>
  </p:sldIdLst>
  <p:sldSz cx="43891200" cy="3291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A0B2F"/>
    <a:srgbClr val="9EA2A2"/>
    <a:srgbClr val="B7BF11"/>
    <a:srgbClr val="00A3AD"/>
    <a:srgbClr val="66435A"/>
    <a:srgbClr val="004E60"/>
    <a:srgbClr val="E400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9" d="100"/>
          <a:sy n="39" d="100"/>
        </p:scale>
        <p:origin x="2342"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very Bray" userId="f07dc184-db8d-403e-adf2-47307d443c8c" providerId="ADAL" clId="{2FDE55CD-42ED-C14E-AA32-FC7CDAB8FE17}"/>
    <pc:docChg chg="modSld">
      <pc:chgData name="Avery Bray" userId="f07dc184-db8d-403e-adf2-47307d443c8c" providerId="ADAL" clId="{2FDE55CD-42ED-C14E-AA32-FC7CDAB8FE17}" dt="2025-05-01T21:41:12.581" v="7"/>
      <pc:docMkLst>
        <pc:docMk/>
      </pc:docMkLst>
      <pc:sldChg chg="addSp delSp">
        <pc:chgData name="Avery Bray" userId="f07dc184-db8d-403e-adf2-47307d443c8c" providerId="ADAL" clId="{2FDE55CD-42ED-C14E-AA32-FC7CDAB8FE17}" dt="2025-05-01T21:41:12.581" v="7"/>
        <pc:sldMkLst>
          <pc:docMk/>
          <pc:sldMk cId="1709208158" sldId="256"/>
        </pc:sldMkLst>
      </pc:sldChg>
    </pc:docChg>
  </pc:docChgLst>
  <pc:docChgLst>
    <pc:chgData name="Avery Bray" userId="f07dc184-db8d-403e-adf2-47307d443c8c" providerId="ADAL" clId="{084E86AF-8FEB-4035-8D48-8C3882E858CB}"/>
    <pc:docChg chg="custSel modSld">
      <pc:chgData name="Avery Bray" userId="f07dc184-db8d-403e-adf2-47307d443c8c" providerId="ADAL" clId="{084E86AF-8FEB-4035-8D48-8C3882E858CB}" dt="2025-05-20T14:32:52.736" v="4" actId="14100"/>
      <pc:docMkLst>
        <pc:docMk/>
      </pc:docMkLst>
      <pc:sldChg chg="modSp mod">
        <pc:chgData name="Avery Bray" userId="f07dc184-db8d-403e-adf2-47307d443c8c" providerId="ADAL" clId="{084E86AF-8FEB-4035-8D48-8C3882E858CB}" dt="2025-05-20T14:32:52.736" v="4" actId="14100"/>
        <pc:sldMkLst>
          <pc:docMk/>
          <pc:sldMk cId="1709208158" sldId="256"/>
        </pc:sldMkLst>
        <pc:spChg chg="mod">
          <ac:chgData name="Avery Bray" userId="f07dc184-db8d-403e-adf2-47307d443c8c" providerId="ADAL" clId="{084E86AF-8FEB-4035-8D48-8C3882E858CB}" dt="2025-05-20T14:32:19.510" v="1" actId="33524"/>
          <ac:spMkLst>
            <pc:docMk/>
            <pc:sldMk cId="1709208158" sldId="256"/>
            <ac:spMk id="15" creationId="{06569C46-3B34-F83E-7C9B-00360E9F777F}"/>
          </ac:spMkLst>
        </pc:spChg>
        <pc:grpChg chg="mod">
          <ac:chgData name="Avery Bray" userId="f07dc184-db8d-403e-adf2-47307d443c8c" providerId="ADAL" clId="{084E86AF-8FEB-4035-8D48-8C3882E858CB}" dt="2025-05-20T14:32:52.736" v="4" actId="14100"/>
          <ac:grpSpMkLst>
            <pc:docMk/>
            <pc:sldMk cId="1709208158" sldId="256"/>
            <ac:grpSpMk id="27" creationId="{593ADB23-462A-4F1F-BC34-7257244D1A00}"/>
          </ac:grpSpMkLst>
        </pc:grpChg>
        <pc:grpChg chg="mod">
          <ac:chgData name="Avery Bray" userId="f07dc184-db8d-403e-adf2-47307d443c8c" providerId="ADAL" clId="{084E86AF-8FEB-4035-8D48-8C3882E858CB}" dt="2025-05-20T14:32:29.396" v="2" actId="1076"/>
          <ac:grpSpMkLst>
            <pc:docMk/>
            <pc:sldMk cId="1709208158" sldId="256"/>
            <ac:grpSpMk id="28" creationId="{26D0FF2B-8741-2F36-9078-91E55E4A917D}"/>
          </ac:grpSpMkLst>
        </pc:grpChg>
      </pc:sldChg>
    </pc:docChg>
  </pc:docChgLst>
  <pc:docChgLst>
    <pc:chgData name="Avery Bray" userId="f07dc184-db8d-403e-adf2-47307d443c8c" providerId="ADAL" clId="{BAF9CDB9-AD69-4047-9605-E7F00F0288DE}"/>
    <pc:docChg chg="undo redo custSel modSld">
      <pc:chgData name="Avery Bray" userId="f07dc184-db8d-403e-adf2-47307d443c8c" providerId="ADAL" clId="{BAF9CDB9-AD69-4047-9605-E7F00F0288DE}" dt="2025-04-16T18:08:59.155" v="2475" actId="1076"/>
      <pc:docMkLst>
        <pc:docMk/>
      </pc:docMkLst>
      <pc:sldChg chg="addSp delSp modSp mod">
        <pc:chgData name="Avery Bray" userId="f07dc184-db8d-403e-adf2-47307d443c8c" providerId="ADAL" clId="{BAF9CDB9-AD69-4047-9605-E7F00F0288DE}" dt="2025-04-16T18:08:59.155" v="2475" actId="1076"/>
        <pc:sldMkLst>
          <pc:docMk/>
          <pc:sldMk cId="1709208158" sldId="256"/>
        </pc:sldMkLst>
        <pc:spChg chg="mod">
          <ac:chgData name="Avery Bray" userId="f07dc184-db8d-403e-adf2-47307d443c8c" providerId="ADAL" clId="{BAF9CDB9-AD69-4047-9605-E7F00F0288DE}" dt="2025-04-09T20:41:57.537" v="273" actId="1582"/>
          <ac:spMkLst>
            <pc:docMk/>
            <pc:sldMk cId="1709208158" sldId="256"/>
            <ac:spMk id="4" creationId="{D7DFDBE6-7CF6-07A7-4059-807CC9C1DC36}"/>
          </ac:spMkLst>
        </pc:spChg>
        <pc:spChg chg="mod">
          <ac:chgData name="Avery Bray" userId="f07dc184-db8d-403e-adf2-47307d443c8c" providerId="ADAL" clId="{BAF9CDB9-AD69-4047-9605-E7F00F0288DE}" dt="2025-04-09T20:41:57.537" v="273" actId="1582"/>
          <ac:spMkLst>
            <pc:docMk/>
            <pc:sldMk cId="1709208158" sldId="256"/>
            <ac:spMk id="6" creationId="{7AD6FA52-F34A-502B-033F-6BA249D62575}"/>
          </ac:spMkLst>
        </pc:spChg>
        <pc:spChg chg="mod">
          <ac:chgData name="Avery Bray" userId="f07dc184-db8d-403e-adf2-47307d443c8c" providerId="ADAL" clId="{BAF9CDB9-AD69-4047-9605-E7F00F0288DE}" dt="2025-04-09T22:06:03.673" v="883" actId="20577"/>
          <ac:spMkLst>
            <pc:docMk/>
            <pc:sldMk cId="1709208158" sldId="256"/>
            <ac:spMk id="10" creationId="{E652E38F-533B-BAB3-1615-F69DAE2E7F28}"/>
          </ac:spMkLst>
        </pc:spChg>
        <pc:spChg chg="mod topLvl">
          <ac:chgData name="Avery Bray" userId="f07dc184-db8d-403e-adf2-47307d443c8c" providerId="ADAL" clId="{BAF9CDB9-AD69-4047-9605-E7F00F0288DE}" dt="2025-04-14T18:53:15.366" v="2447" actId="14100"/>
          <ac:spMkLst>
            <pc:docMk/>
            <pc:sldMk cId="1709208158" sldId="256"/>
            <ac:spMk id="24" creationId="{DD552689-8A0F-76BB-7613-6DD237FD2054}"/>
          </ac:spMkLst>
        </pc:spChg>
        <pc:spChg chg="mod">
          <ac:chgData name="Avery Bray" userId="f07dc184-db8d-403e-adf2-47307d443c8c" providerId="ADAL" clId="{BAF9CDB9-AD69-4047-9605-E7F00F0288DE}" dt="2025-04-14T18:41:44.252" v="1958" actId="14100"/>
          <ac:spMkLst>
            <pc:docMk/>
            <pc:sldMk cId="1709208158" sldId="256"/>
            <ac:spMk id="30" creationId="{62340451-D252-6C3F-0B45-33E53D4578E4}"/>
          </ac:spMkLst>
        </pc:spChg>
        <pc:spChg chg="mod topLvl">
          <ac:chgData name="Avery Bray" userId="f07dc184-db8d-403e-adf2-47307d443c8c" providerId="ADAL" clId="{BAF9CDB9-AD69-4047-9605-E7F00F0288DE}" dt="2025-04-09T23:25:28.663" v="1791" actId="14100"/>
          <ac:spMkLst>
            <pc:docMk/>
            <pc:sldMk cId="1709208158" sldId="256"/>
            <ac:spMk id="33" creationId="{F622EE2F-4E36-9214-D46C-9F4AA7B7E98F}"/>
          </ac:spMkLst>
        </pc:spChg>
        <pc:spChg chg="mod topLvl">
          <ac:chgData name="Avery Bray" userId="f07dc184-db8d-403e-adf2-47307d443c8c" providerId="ADAL" clId="{BAF9CDB9-AD69-4047-9605-E7F00F0288DE}" dt="2025-04-09T23:26:55.452" v="1793" actId="207"/>
          <ac:spMkLst>
            <pc:docMk/>
            <pc:sldMk cId="1709208158" sldId="256"/>
            <ac:spMk id="35" creationId="{FDD35227-2B4D-BF67-9424-95A23DAD4A45}"/>
          </ac:spMkLst>
        </pc:spChg>
        <pc:spChg chg="mod topLvl">
          <ac:chgData name="Avery Bray" userId="f07dc184-db8d-403e-adf2-47307d443c8c" providerId="ADAL" clId="{BAF9CDB9-AD69-4047-9605-E7F00F0288DE}" dt="2025-04-09T23:29:08.053" v="1802" actId="14100"/>
          <ac:spMkLst>
            <pc:docMk/>
            <pc:sldMk cId="1709208158" sldId="256"/>
            <ac:spMk id="45" creationId="{B89404B9-FBFB-FF11-1D39-6A736AAFB548}"/>
          </ac:spMkLst>
        </pc:spChg>
        <pc:spChg chg="mod">
          <ac:chgData name="Avery Bray" userId="f07dc184-db8d-403e-adf2-47307d443c8c" providerId="ADAL" clId="{BAF9CDB9-AD69-4047-9605-E7F00F0288DE}" dt="2025-04-14T18:41:44.252" v="1958" actId="14100"/>
          <ac:spMkLst>
            <pc:docMk/>
            <pc:sldMk cId="1709208158" sldId="256"/>
            <ac:spMk id="63" creationId="{6A8A63D4-2F73-B13C-3BA1-B5D8241D0B63}"/>
          </ac:spMkLst>
        </pc:spChg>
        <pc:spChg chg="mod topLvl">
          <ac:chgData name="Avery Bray" userId="f07dc184-db8d-403e-adf2-47307d443c8c" providerId="ADAL" clId="{BAF9CDB9-AD69-4047-9605-E7F00F0288DE}" dt="2025-04-09T21:14:18.746" v="796" actId="1076"/>
          <ac:spMkLst>
            <pc:docMk/>
            <pc:sldMk cId="1709208158" sldId="256"/>
            <ac:spMk id="138" creationId="{AB8543D4-B999-F91B-312B-2709DEEFDD21}"/>
          </ac:spMkLst>
        </pc:spChg>
        <pc:spChg chg="add mod">
          <ac:chgData name="Avery Bray" userId="f07dc184-db8d-403e-adf2-47307d443c8c" providerId="ADAL" clId="{BAF9CDB9-AD69-4047-9605-E7F00F0288DE}" dt="2025-04-14T18:53:37.146" v="2453" actId="20577"/>
          <ac:spMkLst>
            <pc:docMk/>
            <pc:sldMk cId="1709208158" sldId="256"/>
            <ac:spMk id="160" creationId="{A1EDE23B-5420-A515-9284-3E36E449C692}"/>
          </ac:spMkLst>
        </pc:spChg>
        <pc:spChg chg="add mod">
          <ac:chgData name="Avery Bray" userId="f07dc184-db8d-403e-adf2-47307d443c8c" providerId="ADAL" clId="{BAF9CDB9-AD69-4047-9605-E7F00F0288DE}" dt="2025-04-14T18:53:23.210" v="2449" actId="20577"/>
          <ac:spMkLst>
            <pc:docMk/>
            <pc:sldMk cId="1709208158" sldId="256"/>
            <ac:spMk id="161" creationId="{62110F0C-DF4D-E624-717C-C7858435C214}"/>
          </ac:spMkLst>
        </pc:spChg>
        <pc:spChg chg="mod topLvl">
          <ac:chgData name="Avery Bray" userId="f07dc184-db8d-403e-adf2-47307d443c8c" providerId="ADAL" clId="{BAF9CDB9-AD69-4047-9605-E7F00F0288DE}" dt="2025-04-09T23:18:50.011" v="1306" actId="207"/>
          <ac:spMkLst>
            <pc:docMk/>
            <pc:sldMk cId="1709208158" sldId="256"/>
            <ac:spMk id="166" creationId="{80BD7D1F-2163-44E0-DA7B-974AEF671BB7}"/>
          </ac:spMkLst>
        </pc:spChg>
        <pc:spChg chg="add mod">
          <ac:chgData name="Avery Bray" userId="f07dc184-db8d-403e-adf2-47307d443c8c" providerId="ADAL" clId="{BAF9CDB9-AD69-4047-9605-E7F00F0288DE}" dt="2025-04-09T22:41:29.678" v="1285" actId="20577"/>
          <ac:spMkLst>
            <pc:docMk/>
            <pc:sldMk cId="1709208158" sldId="256"/>
            <ac:spMk id="169" creationId="{21B4A483-C048-A425-7C54-DB51708E34E0}"/>
          </ac:spMkLst>
        </pc:spChg>
        <pc:spChg chg="add mod">
          <ac:chgData name="Avery Bray" userId="f07dc184-db8d-403e-adf2-47307d443c8c" providerId="ADAL" clId="{BAF9CDB9-AD69-4047-9605-E7F00F0288DE}" dt="2025-04-09T23:19:17.177" v="1312" actId="948"/>
          <ac:spMkLst>
            <pc:docMk/>
            <pc:sldMk cId="1709208158" sldId="256"/>
            <ac:spMk id="170" creationId="{28DA59E5-FEC6-33DB-A742-828F64A87C39}"/>
          </ac:spMkLst>
        </pc:spChg>
        <pc:spChg chg="add mod">
          <ac:chgData name="Avery Bray" userId="f07dc184-db8d-403e-adf2-47307d443c8c" providerId="ADAL" clId="{BAF9CDB9-AD69-4047-9605-E7F00F0288DE}" dt="2025-04-09T23:36:50.371" v="1933" actId="20577"/>
          <ac:spMkLst>
            <pc:docMk/>
            <pc:sldMk cId="1709208158" sldId="256"/>
            <ac:spMk id="171" creationId="{ADC9B3A0-1B47-E456-4EAD-674065B3B78E}"/>
          </ac:spMkLst>
        </pc:spChg>
        <pc:spChg chg="mod topLvl">
          <ac:chgData name="Avery Bray" userId="f07dc184-db8d-403e-adf2-47307d443c8c" providerId="ADAL" clId="{BAF9CDB9-AD69-4047-9605-E7F00F0288DE}" dt="2025-04-09T22:42:29.264" v="1295" actId="208"/>
          <ac:spMkLst>
            <pc:docMk/>
            <pc:sldMk cId="1709208158" sldId="256"/>
            <ac:spMk id="172" creationId="{1E423977-9485-D51B-1153-1F36FE92F5F5}"/>
          </ac:spMkLst>
        </pc:spChg>
        <pc:spChg chg="mod">
          <ac:chgData name="Avery Bray" userId="f07dc184-db8d-403e-adf2-47307d443c8c" providerId="ADAL" clId="{BAF9CDB9-AD69-4047-9605-E7F00F0288DE}" dt="2025-04-14T18:41:44.252" v="1958" actId="14100"/>
          <ac:spMkLst>
            <pc:docMk/>
            <pc:sldMk cId="1709208158" sldId="256"/>
            <ac:spMk id="174" creationId="{A1CC7EF1-C669-9A0C-E329-B22D65C1BADC}"/>
          </ac:spMkLst>
        </pc:spChg>
        <pc:spChg chg="add mod ord">
          <ac:chgData name="Avery Bray" userId="f07dc184-db8d-403e-adf2-47307d443c8c" providerId="ADAL" clId="{BAF9CDB9-AD69-4047-9605-E7F00F0288DE}" dt="2025-04-09T23:18:42.421" v="1305" actId="167"/>
          <ac:spMkLst>
            <pc:docMk/>
            <pc:sldMk cId="1709208158" sldId="256"/>
            <ac:spMk id="175" creationId="{EBB511D0-9BD6-7D65-76C9-023C53F8BA24}"/>
          </ac:spMkLst>
        </pc:spChg>
        <pc:spChg chg="add mod">
          <ac:chgData name="Avery Bray" userId="f07dc184-db8d-403e-adf2-47307d443c8c" providerId="ADAL" clId="{BAF9CDB9-AD69-4047-9605-E7F00F0288DE}" dt="2025-04-14T18:41:25.752" v="1954" actId="14100"/>
          <ac:spMkLst>
            <pc:docMk/>
            <pc:sldMk cId="1709208158" sldId="256"/>
            <ac:spMk id="176" creationId="{8A710B08-C86B-BB72-53F2-1AF72328661E}"/>
          </ac:spMkLst>
        </pc:spChg>
        <pc:spChg chg="add mod">
          <ac:chgData name="Avery Bray" userId="f07dc184-db8d-403e-adf2-47307d443c8c" providerId="ADAL" clId="{BAF9CDB9-AD69-4047-9605-E7F00F0288DE}" dt="2025-04-09T23:21:08.411" v="1322" actId="207"/>
          <ac:spMkLst>
            <pc:docMk/>
            <pc:sldMk cId="1709208158" sldId="256"/>
            <ac:spMk id="177" creationId="{F71FF81C-5A03-ECD9-C0CC-18AD547E5D18}"/>
          </ac:spMkLst>
        </pc:spChg>
        <pc:spChg chg="add mod">
          <ac:chgData name="Avery Bray" userId="f07dc184-db8d-403e-adf2-47307d443c8c" providerId="ADAL" clId="{BAF9CDB9-AD69-4047-9605-E7F00F0288DE}" dt="2025-04-09T23:31:38.085" v="1901" actId="20577"/>
          <ac:spMkLst>
            <pc:docMk/>
            <pc:sldMk cId="1709208158" sldId="256"/>
            <ac:spMk id="178" creationId="{876571F8-3921-35D3-D6DB-03BD64A0F9CF}"/>
          </ac:spMkLst>
        </pc:spChg>
        <pc:spChg chg="add mod">
          <ac:chgData name="Avery Bray" userId="f07dc184-db8d-403e-adf2-47307d443c8c" providerId="ADAL" clId="{BAF9CDB9-AD69-4047-9605-E7F00F0288DE}" dt="2025-04-09T23:35:39.090" v="1926" actId="207"/>
          <ac:spMkLst>
            <pc:docMk/>
            <pc:sldMk cId="1709208158" sldId="256"/>
            <ac:spMk id="182" creationId="{236BAC65-D7B4-93FE-1827-069851F58E58}"/>
          </ac:spMkLst>
        </pc:spChg>
        <pc:spChg chg="add mod">
          <ac:chgData name="Avery Bray" userId="f07dc184-db8d-403e-adf2-47307d443c8c" providerId="ADAL" clId="{BAF9CDB9-AD69-4047-9605-E7F00F0288DE}" dt="2025-04-14T18:53:11.038" v="2446" actId="1076"/>
          <ac:spMkLst>
            <pc:docMk/>
            <pc:sldMk cId="1709208158" sldId="256"/>
            <ac:spMk id="183" creationId="{E5548120-B62B-CE63-6B4E-7C551FA0D68B}"/>
          </ac:spMkLst>
        </pc:spChg>
        <pc:grpChg chg="mod">
          <ac:chgData name="Avery Bray" userId="f07dc184-db8d-403e-adf2-47307d443c8c" providerId="ADAL" clId="{BAF9CDB9-AD69-4047-9605-E7F00F0288DE}" dt="2025-04-09T20:42:06.833" v="275" actId="14100"/>
          <ac:grpSpMkLst>
            <pc:docMk/>
            <pc:sldMk cId="1709208158" sldId="256"/>
            <ac:grpSpMk id="2" creationId="{88EBC250-BD22-2B2B-4086-4A200245E726}"/>
          </ac:grpSpMkLst>
        </pc:grpChg>
        <pc:grpChg chg="mod">
          <ac:chgData name="Avery Bray" userId="f07dc184-db8d-403e-adf2-47307d443c8c" providerId="ADAL" clId="{BAF9CDB9-AD69-4047-9605-E7F00F0288DE}" dt="2025-04-14T18:41:44.252" v="1958" actId="14100"/>
          <ac:grpSpMkLst>
            <pc:docMk/>
            <pc:sldMk cId="1709208158" sldId="256"/>
            <ac:grpSpMk id="153" creationId="{E866C918-6B40-4482-4D67-BC2F4B9DF633}"/>
          </ac:grpSpMkLst>
        </pc:grpChg>
        <pc:graphicFrameChg chg="add mod">
          <ac:chgData name="Avery Bray" userId="f07dc184-db8d-403e-adf2-47307d443c8c" providerId="ADAL" clId="{BAF9CDB9-AD69-4047-9605-E7F00F0288DE}" dt="2025-04-09T23:33:33.567" v="1925"/>
          <ac:graphicFrameMkLst>
            <pc:docMk/>
            <pc:sldMk cId="1709208158" sldId="256"/>
            <ac:graphicFrameMk id="181" creationId="{049D2D68-8116-03E1-3E5C-517CA8ACC3A4}"/>
          </ac:graphicFrameMkLst>
        </pc:graphicFrameChg>
        <pc:picChg chg="mod">
          <ac:chgData name="Avery Bray" userId="f07dc184-db8d-403e-adf2-47307d443c8c" providerId="ADAL" clId="{BAF9CDB9-AD69-4047-9605-E7F00F0288DE}" dt="2025-04-09T23:17:10.638" v="1301" actId="1076"/>
          <ac:picMkLst>
            <pc:docMk/>
            <pc:sldMk cId="1709208158" sldId="256"/>
            <ac:picMk id="8" creationId="{A90CCA58-88DB-8221-8DAE-53C076952B20}"/>
          </ac:picMkLst>
        </pc:picChg>
        <pc:picChg chg="mod">
          <ac:chgData name="Avery Bray" userId="f07dc184-db8d-403e-adf2-47307d443c8c" providerId="ADAL" clId="{BAF9CDB9-AD69-4047-9605-E7F00F0288DE}" dt="2025-04-09T20:37:06.349" v="200" actId="14100"/>
          <ac:picMkLst>
            <pc:docMk/>
            <pc:sldMk cId="1709208158" sldId="256"/>
            <ac:picMk id="9" creationId="{0B9062C1-C242-39F0-C7D0-686B99103C46}"/>
          </ac:picMkLst>
        </pc:picChg>
        <pc:picChg chg="add mod">
          <ac:chgData name="Avery Bray" userId="f07dc184-db8d-403e-adf2-47307d443c8c" providerId="ADAL" clId="{BAF9CDB9-AD69-4047-9605-E7F00F0288DE}" dt="2025-04-09T20:40:25.328" v="262" actId="1076"/>
          <ac:picMkLst>
            <pc:docMk/>
            <pc:sldMk cId="1709208158" sldId="256"/>
            <ac:picMk id="155" creationId="{1B5370E1-F639-4E64-5786-9585E2C98761}"/>
          </ac:picMkLst>
        </pc:picChg>
        <pc:picChg chg="add mod">
          <ac:chgData name="Avery Bray" userId="f07dc184-db8d-403e-adf2-47307d443c8c" providerId="ADAL" clId="{BAF9CDB9-AD69-4047-9605-E7F00F0288DE}" dt="2025-04-09T20:40:50.362" v="268" actId="1076"/>
          <ac:picMkLst>
            <pc:docMk/>
            <pc:sldMk cId="1709208158" sldId="256"/>
            <ac:picMk id="157" creationId="{F609B36E-7E21-2EB1-A8D0-C94E104B0061}"/>
          </ac:picMkLst>
        </pc:picChg>
        <pc:picChg chg="add mod">
          <ac:chgData name="Avery Bray" userId="f07dc184-db8d-403e-adf2-47307d443c8c" providerId="ADAL" clId="{BAF9CDB9-AD69-4047-9605-E7F00F0288DE}" dt="2025-04-09T21:08:06.555" v="329" actId="1076"/>
          <ac:picMkLst>
            <pc:docMk/>
            <pc:sldMk cId="1709208158" sldId="256"/>
            <ac:picMk id="159" creationId="{0918B498-6823-0580-C64B-CEA6998B2C3C}"/>
          </ac:picMkLst>
        </pc:picChg>
        <pc:picChg chg="add mod modCrop">
          <ac:chgData name="Avery Bray" userId="f07dc184-db8d-403e-adf2-47307d443c8c" providerId="ADAL" clId="{BAF9CDB9-AD69-4047-9605-E7F00F0288DE}" dt="2025-04-09T22:02:30.681" v="833" actId="1076"/>
          <ac:picMkLst>
            <pc:docMk/>
            <pc:sldMk cId="1709208158" sldId="256"/>
            <ac:picMk id="168" creationId="{DDFEEA07-872B-F9B2-9830-33988CF52A18}"/>
          </ac:picMkLst>
        </pc:picChg>
        <pc:picChg chg="add mod">
          <ac:chgData name="Avery Bray" userId="f07dc184-db8d-403e-adf2-47307d443c8c" providerId="ADAL" clId="{BAF9CDB9-AD69-4047-9605-E7F00F0288DE}" dt="2025-04-16T18:08:35.661" v="2471" actId="1076"/>
          <ac:picMkLst>
            <pc:docMk/>
            <pc:sldMk cId="1709208158" sldId="256"/>
            <ac:picMk id="185" creationId="{50FF8E72-5C78-0659-B564-2CE8BCBB30AC}"/>
          </ac:picMkLst>
        </pc:picChg>
        <pc:picChg chg="add mod modCrop">
          <ac:chgData name="Avery Bray" userId="f07dc184-db8d-403e-adf2-47307d443c8c" providerId="ADAL" clId="{BAF9CDB9-AD69-4047-9605-E7F00F0288DE}" dt="2025-04-16T18:08:59.155" v="2475" actId="1076"/>
          <ac:picMkLst>
            <pc:docMk/>
            <pc:sldMk cId="1709208158" sldId="256"/>
            <ac:picMk id="192" creationId="{DCFAAAF9-349B-DE66-7E7C-1F54077B56DF}"/>
          </ac:picMkLst>
        </pc:picChg>
        <pc:picChg chg="add mod modCrop">
          <ac:chgData name="Avery Bray" userId="f07dc184-db8d-403e-adf2-47307d443c8c" providerId="ADAL" clId="{BAF9CDB9-AD69-4047-9605-E7F00F0288DE}" dt="2025-04-16T18:08:48.330" v="2473" actId="732"/>
          <ac:picMkLst>
            <pc:docMk/>
            <pc:sldMk cId="1709208158" sldId="256"/>
            <ac:picMk id="193" creationId="{CADB3E35-A390-1887-082C-4C81D06EA89B}"/>
          </ac:picMkLst>
        </pc:picChg>
      </pc:sldChg>
    </pc:docChg>
  </pc:docChgLst>
  <pc:docChgLst>
    <pc:chgData name="Avery Bray" userId="f07dc184-db8d-403e-adf2-47307d443c8c" providerId="ADAL" clId="{A89EF329-C504-4947-B730-E08CE1611BA4}"/>
    <pc:docChg chg="undo custSel modSld">
      <pc:chgData name="Avery Bray" userId="f07dc184-db8d-403e-adf2-47307d443c8c" providerId="ADAL" clId="{A89EF329-C504-4947-B730-E08CE1611BA4}" dt="2025-05-01T23:23:54.172" v="799" actId="20577"/>
      <pc:docMkLst>
        <pc:docMk/>
      </pc:docMkLst>
      <pc:sldChg chg="addSp delSp modSp mod">
        <pc:chgData name="Avery Bray" userId="f07dc184-db8d-403e-adf2-47307d443c8c" providerId="ADAL" clId="{A89EF329-C504-4947-B730-E08CE1611BA4}" dt="2025-05-01T23:23:54.172" v="799" actId="20577"/>
        <pc:sldMkLst>
          <pc:docMk/>
          <pc:sldMk cId="1709208158" sldId="256"/>
        </pc:sldMkLst>
        <pc:spChg chg="add mod ord">
          <ac:chgData name="Avery Bray" userId="f07dc184-db8d-403e-adf2-47307d443c8c" providerId="ADAL" clId="{A89EF329-C504-4947-B730-E08CE1611BA4}" dt="2025-05-01T23:21:53.330" v="769" actId="207"/>
          <ac:spMkLst>
            <pc:docMk/>
            <pc:sldMk cId="1709208158" sldId="256"/>
            <ac:spMk id="3" creationId="{B430D5AC-799C-BD27-941E-FE6FD1A22C96}"/>
          </ac:spMkLst>
        </pc:spChg>
        <pc:spChg chg="add mod">
          <ac:chgData name="Avery Bray" userId="f07dc184-db8d-403e-adf2-47307d443c8c" providerId="ADAL" clId="{A89EF329-C504-4947-B730-E08CE1611BA4}" dt="2025-05-01T23:23:54.172" v="799" actId="20577"/>
          <ac:spMkLst>
            <pc:docMk/>
            <pc:sldMk cId="1709208158" sldId="256"/>
            <ac:spMk id="5" creationId="{A7207D1A-9A2D-54CB-3DCF-0155B3EB27A0}"/>
          </ac:spMkLst>
        </pc:spChg>
        <pc:spChg chg="add mod">
          <ac:chgData name="Avery Bray" userId="f07dc184-db8d-403e-adf2-47307d443c8c" providerId="ADAL" clId="{A89EF329-C504-4947-B730-E08CE1611BA4}" dt="2025-05-01T22:26:43.634" v="717" actId="164"/>
          <ac:spMkLst>
            <pc:docMk/>
            <pc:sldMk cId="1709208158" sldId="256"/>
            <ac:spMk id="12" creationId="{9F4D9349-D8A1-7154-95CF-723C4AD5E96D}"/>
          </ac:spMkLst>
        </pc:spChg>
        <pc:spChg chg="add mod">
          <ac:chgData name="Avery Bray" userId="f07dc184-db8d-403e-adf2-47307d443c8c" providerId="ADAL" clId="{A89EF329-C504-4947-B730-E08CE1611BA4}" dt="2025-05-01T22:26:52.978" v="719" actId="164"/>
          <ac:spMkLst>
            <pc:docMk/>
            <pc:sldMk cId="1709208158" sldId="256"/>
            <ac:spMk id="13" creationId="{632FF187-4228-007E-1B84-AC5373E19278}"/>
          </ac:spMkLst>
        </pc:spChg>
        <pc:spChg chg="add mod">
          <ac:chgData name="Avery Bray" userId="f07dc184-db8d-403e-adf2-47307d443c8c" providerId="ADAL" clId="{A89EF329-C504-4947-B730-E08CE1611BA4}" dt="2025-05-01T22:26:48.287" v="718" actId="164"/>
          <ac:spMkLst>
            <pc:docMk/>
            <pc:sldMk cId="1709208158" sldId="256"/>
            <ac:spMk id="14" creationId="{FD869ED2-F94C-C772-6D9D-850A6E40ADBF}"/>
          </ac:spMkLst>
        </pc:spChg>
        <pc:spChg chg="add mod">
          <ac:chgData name="Avery Bray" userId="f07dc184-db8d-403e-adf2-47307d443c8c" providerId="ADAL" clId="{A89EF329-C504-4947-B730-E08CE1611BA4}" dt="2025-05-01T22:15:46.580" v="678" actId="20577"/>
          <ac:spMkLst>
            <pc:docMk/>
            <pc:sldMk cId="1709208158" sldId="256"/>
            <ac:spMk id="15" creationId="{06569C46-3B34-F83E-7C9B-00360E9F777F}"/>
          </ac:spMkLst>
        </pc:spChg>
        <pc:spChg chg="add mod ord">
          <ac:chgData name="Avery Bray" userId="f07dc184-db8d-403e-adf2-47307d443c8c" providerId="ADAL" clId="{A89EF329-C504-4947-B730-E08CE1611BA4}" dt="2025-05-01T22:10:10.164" v="520" actId="164"/>
          <ac:spMkLst>
            <pc:docMk/>
            <pc:sldMk cId="1709208158" sldId="256"/>
            <ac:spMk id="25" creationId="{6D375DD2-61B5-283F-FD63-82F040938F70}"/>
          </ac:spMkLst>
        </pc:spChg>
        <pc:spChg chg="add mod ord">
          <ac:chgData name="Avery Bray" userId="f07dc184-db8d-403e-adf2-47307d443c8c" providerId="ADAL" clId="{A89EF329-C504-4947-B730-E08CE1611BA4}" dt="2025-05-01T22:10:13.903" v="521" actId="164"/>
          <ac:spMkLst>
            <pc:docMk/>
            <pc:sldMk cId="1709208158" sldId="256"/>
            <ac:spMk id="26" creationId="{D34E8F5D-8528-7F2C-97CD-7E98C8C7FC15}"/>
          </ac:spMkLst>
        </pc:spChg>
        <pc:spChg chg="mod">
          <ac:chgData name="Avery Bray" userId="f07dc184-db8d-403e-adf2-47307d443c8c" providerId="ADAL" clId="{A89EF329-C504-4947-B730-E08CE1611BA4}" dt="2025-05-01T21:46:17.136" v="26" actId="1037"/>
          <ac:spMkLst>
            <pc:docMk/>
            <pc:sldMk cId="1709208158" sldId="256"/>
            <ac:spMk id="30" creationId="{62340451-D252-6C3F-0B45-33E53D4578E4}"/>
          </ac:spMkLst>
        </pc:spChg>
        <pc:spChg chg="mod">
          <ac:chgData name="Avery Bray" userId="f07dc184-db8d-403e-adf2-47307d443c8c" providerId="ADAL" clId="{A89EF329-C504-4947-B730-E08CE1611BA4}" dt="2025-05-01T21:46:03.018" v="21" actId="14100"/>
          <ac:spMkLst>
            <pc:docMk/>
            <pc:sldMk cId="1709208158" sldId="256"/>
            <ac:spMk id="33" creationId="{F622EE2F-4E36-9214-D46C-9F4AA7B7E98F}"/>
          </ac:spMkLst>
        </pc:spChg>
        <pc:spChg chg="mod">
          <ac:chgData name="Avery Bray" userId="f07dc184-db8d-403e-adf2-47307d443c8c" providerId="ADAL" clId="{A89EF329-C504-4947-B730-E08CE1611BA4}" dt="2025-05-01T21:50:48.622" v="255" actId="14100"/>
          <ac:spMkLst>
            <pc:docMk/>
            <pc:sldMk cId="1709208158" sldId="256"/>
            <ac:spMk id="35" creationId="{FDD35227-2B4D-BF67-9424-95A23DAD4A45}"/>
          </ac:spMkLst>
        </pc:spChg>
        <pc:spChg chg="add mod">
          <ac:chgData name="Avery Bray" userId="f07dc184-db8d-403e-adf2-47307d443c8c" providerId="ADAL" clId="{A89EF329-C504-4947-B730-E08CE1611BA4}" dt="2025-05-01T23:22:17.860" v="775" actId="20577"/>
          <ac:spMkLst>
            <pc:docMk/>
            <pc:sldMk cId="1709208158" sldId="256"/>
            <ac:spMk id="40" creationId="{9DCD7AE1-DB36-248C-D3A2-A7E71366A68A}"/>
          </ac:spMkLst>
        </pc:spChg>
        <pc:spChg chg="mod">
          <ac:chgData name="Avery Bray" userId="f07dc184-db8d-403e-adf2-47307d443c8c" providerId="ADAL" clId="{A89EF329-C504-4947-B730-E08CE1611BA4}" dt="2025-05-01T21:46:17.136" v="26" actId="1037"/>
          <ac:spMkLst>
            <pc:docMk/>
            <pc:sldMk cId="1709208158" sldId="256"/>
            <ac:spMk id="63" creationId="{6A8A63D4-2F73-B13C-3BA1-B5D8241D0B63}"/>
          </ac:spMkLst>
        </pc:spChg>
        <pc:spChg chg="mod">
          <ac:chgData name="Avery Bray" userId="f07dc184-db8d-403e-adf2-47307d443c8c" providerId="ADAL" clId="{A89EF329-C504-4947-B730-E08CE1611BA4}" dt="2025-05-01T22:26:20.422" v="706" actId="948"/>
          <ac:spMkLst>
            <pc:docMk/>
            <pc:sldMk cId="1709208158" sldId="256"/>
            <ac:spMk id="161" creationId="{62110F0C-DF4D-E624-717C-C7858435C214}"/>
          </ac:spMkLst>
        </pc:spChg>
        <pc:spChg chg="mod">
          <ac:chgData name="Avery Bray" userId="f07dc184-db8d-403e-adf2-47307d443c8c" providerId="ADAL" clId="{A89EF329-C504-4947-B730-E08CE1611BA4}" dt="2025-05-01T22:26:12.085" v="705" actId="948"/>
          <ac:spMkLst>
            <pc:docMk/>
            <pc:sldMk cId="1709208158" sldId="256"/>
            <ac:spMk id="171" creationId="{ADC9B3A0-1B47-E456-4EAD-674065B3B78E}"/>
          </ac:spMkLst>
        </pc:spChg>
        <pc:spChg chg="mod">
          <ac:chgData name="Avery Bray" userId="f07dc184-db8d-403e-adf2-47307d443c8c" providerId="ADAL" clId="{A89EF329-C504-4947-B730-E08CE1611BA4}" dt="2025-05-01T21:51:13.800" v="259" actId="14100"/>
          <ac:spMkLst>
            <pc:docMk/>
            <pc:sldMk cId="1709208158" sldId="256"/>
            <ac:spMk id="172" creationId="{1E423977-9485-D51B-1153-1F36FE92F5F5}"/>
          </ac:spMkLst>
        </pc:spChg>
        <pc:spChg chg="mod">
          <ac:chgData name="Avery Bray" userId="f07dc184-db8d-403e-adf2-47307d443c8c" providerId="ADAL" clId="{A89EF329-C504-4947-B730-E08CE1611BA4}" dt="2025-05-01T21:46:17.136" v="26" actId="1037"/>
          <ac:spMkLst>
            <pc:docMk/>
            <pc:sldMk cId="1709208158" sldId="256"/>
            <ac:spMk id="174" creationId="{A1CC7EF1-C669-9A0C-E329-B22D65C1BADC}"/>
          </ac:spMkLst>
        </pc:spChg>
        <pc:spChg chg="mod">
          <ac:chgData name="Avery Bray" userId="f07dc184-db8d-403e-adf2-47307d443c8c" providerId="ADAL" clId="{A89EF329-C504-4947-B730-E08CE1611BA4}" dt="2025-05-01T21:46:10.935" v="24" actId="1076"/>
          <ac:spMkLst>
            <pc:docMk/>
            <pc:sldMk cId="1709208158" sldId="256"/>
            <ac:spMk id="176" creationId="{8A710B08-C86B-BB72-53F2-1AF72328661E}"/>
          </ac:spMkLst>
        </pc:spChg>
        <pc:spChg chg="mod">
          <ac:chgData name="Avery Bray" userId="f07dc184-db8d-403e-adf2-47307d443c8c" providerId="ADAL" clId="{A89EF329-C504-4947-B730-E08CE1611BA4}" dt="2025-05-01T22:26:26.638" v="707" actId="948"/>
          <ac:spMkLst>
            <pc:docMk/>
            <pc:sldMk cId="1709208158" sldId="256"/>
            <ac:spMk id="183" creationId="{E5548120-B62B-CE63-6B4E-7C551FA0D68B}"/>
          </ac:spMkLst>
        </pc:spChg>
        <pc:grpChg chg="add mod">
          <ac:chgData name="Avery Bray" userId="f07dc184-db8d-403e-adf2-47307d443c8c" providerId="ADAL" clId="{A89EF329-C504-4947-B730-E08CE1611BA4}" dt="2025-05-01T22:10:22.623" v="546" actId="1035"/>
          <ac:grpSpMkLst>
            <pc:docMk/>
            <pc:sldMk cId="1709208158" sldId="256"/>
            <ac:grpSpMk id="27" creationId="{593ADB23-462A-4F1F-BC34-7257244D1A00}"/>
          </ac:grpSpMkLst>
        </pc:grpChg>
        <pc:grpChg chg="add mod">
          <ac:chgData name="Avery Bray" userId="f07dc184-db8d-403e-adf2-47307d443c8c" providerId="ADAL" clId="{A89EF329-C504-4947-B730-E08CE1611BA4}" dt="2025-05-01T22:10:22.623" v="546" actId="1035"/>
          <ac:grpSpMkLst>
            <pc:docMk/>
            <pc:sldMk cId="1709208158" sldId="256"/>
            <ac:grpSpMk id="28" creationId="{26D0FF2B-8741-2F36-9078-91E55E4A917D}"/>
          </ac:grpSpMkLst>
        </pc:grpChg>
        <pc:grpChg chg="add mod">
          <ac:chgData name="Avery Bray" userId="f07dc184-db8d-403e-adf2-47307d443c8c" providerId="ADAL" clId="{A89EF329-C504-4947-B730-E08CE1611BA4}" dt="2025-05-01T22:26:43.634" v="717" actId="164"/>
          <ac:grpSpMkLst>
            <pc:docMk/>
            <pc:sldMk cId="1709208158" sldId="256"/>
            <ac:grpSpMk id="43" creationId="{6225F69F-3B3E-2200-221C-18A1C64A60DE}"/>
          </ac:grpSpMkLst>
        </pc:grpChg>
        <pc:grpChg chg="add mod">
          <ac:chgData name="Avery Bray" userId="f07dc184-db8d-403e-adf2-47307d443c8c" providerId="ADAL" clId="{A89EF329-C504-4947-B730-E08CE1611BA4}" dt="2025-05-01T22:26:48.287" v="718" actId="164"/>
          <ac:grpSpMkLst>
            <pc:docMk/>
            <pc:sldMk cId="1709208158" sldId="256"/>
            <ac:grpSpMk id="44" creationId="{3048ECEB-3969-3E09-447B-99C430EE38DC}"/>
          </ac:grpSpMkLst>
        </pc:grpChg>
        <pc:grpChg chg="add mod">
          <ac:chgData name="Avery Bray" userId="f07dc184-db8d-403e-adf2-47307d443c8c" providerId="ADAL" clId="{A89EF329-C504-4947-B730-E08CE1611BA4}" dt="2025-05-01T22:26:52.978" v="719" actId="164"/>
          <ac:grpSpMkLst>
            <pc:docMk/>
            <pc:sldMk cId="1709208158" sldId="256"/>
            <ac:grpSpMk id="46" creationId="{7DFC6D91-C49A-DBB5-AB69-9515C83B8921}"/>
          </ac:grpSpMkLst>
        </pc:grpChg>
        <pc:grpChg chg="mod">
          <ac:chgData name="Avery Bray" userId="f07dc184-db8d-403e-adf2-47307d443c8c" providerId="ADAL" clId="{A89EF329-C504-4947-B730-E08CE1611BA4}" dt="2025-05-01T21:46:17.136" v="26" actId="1037"/>
          <ac:grpSpMkLst>
            <pc:docMk/>
            <pc:sldMk cId="1709208158" sldId="256"/>
            <ac:grpSpMk id="153" creationId="{E866C918-6B40-4482-4D67-BC2F4B9DF633}"/>
          </ac:grpSpMkLst>
        </pc:grpChg>
        <pc:picChg chg="add mod">
          <ac:chgData name="Avery Bray" userId="f07dc184-db8d-403e-adf2-47307d443c8c" providerId="ADAL" clId="{A89EF329-C504-4947-B730-E08CE1611BA4}" dt="2025-05-01T22:10:13.903" v="521" actId="164"/>
          <ac:picMkLst>
            <pc:docMk/>
            <pc:sldMk cId="1709208158" sldId="256"/>
            <ac:picMk id="17" creationId="{4B60304D-F26B-0301-AD1A-238730D17D64}"/>
          </ac:picMkLst>
        </pc:picChg>
        <pc:picChg chg="add mod">
          <ac:chgData name="Avery Bray" userId="f07dc184-db8d-403e-adf2-47307d443c8c" providerId="ADAL" clId="{A89EF329-C504-4947-B730-E08CE1611BA4}" dt="2025-05-01T22:10:10.164" v="520" actId="164"/>
          <ac:picMkLst>
            <pc:docMk/>
            <pc:sldMk cId="1709208158" sldId="256"/>
            <ac:picMk id="19" creationId="{365CF16A-9786-7A11-AF61-41A9D51B451A}"/>
          </ac:picMkLst>
        </pc:picChg>
        <pc:picChg chg="add mod">
          <ac:chgData name="Avery Bray" userId="f07dc184-db8d-403e-adf2-47307d443c8c" providerId="ADAL" clId="{A89EF329-C504-4947-B730-E08CE1611BA4}" dt="2025-05-01T22:10:10.164" v="520" actId="164"/>
          <ac:picMkLst>
            <pc:docMk/>
            <pc:sldMk cId="1709208158" sldId="256"/>
            <ac:picMk id="20" creationId="{16BF2433-EB96-D092-4CF4-A7E29AD42E8C}"/>
          </ac:picMkLst>
        </pc:picChg>
        <pc:picChg chg="add mod">
          <ac:chgData name="Avery Bray" userId="f07dc184-db8d-403e-adf2-47307d443c8c" providerId="ADAL" clId="{A89EF329-C504-4947-B730-E08CE1611BA4}" dt="2025-05-01T22:13:57.790" v="653" actId="1076"/>
          <ac:picMkLst>
            <pc:docMk/>
            <pc:sldMk cId="1709208158" sldId="256"/>
            <ac:picMk id="31" creationId="{E57706C0-AA42-83B8-F36A-FF46B9BF27D4}"/>
          </ac:picMkLst>
        </pc:picChg>
        <pc:picChg chg="add mod">
          <ac:chgData name="Avery Bray" userId="f07dc184-db8d-403e-adf2-47307d443c8c" providerId="ADAL" clId="{A89EF329-C504-4947-B730-E08CE1611BA4}" dt="2025-05-01T22:14:18.517" v="664" actId="1076"/>
          <ac:picMkLst>
            <pc:docMk/>
            <pc:sldMk cId="1709208158" sldId="256"/>
            <ac:picMk id="34" creationId="{DEF51914-87EB-B59A-A456-2AFEC9740908}"/>
          </ac:picMkLst>
        </pc:picChg>
        <pc:picChg chg="add mod">
          <ac:chgData name="Avery Bray" userId="f07dc184-db8d-403e-adf2-47307d443c8c" providerId="ADAL" clId="{A89EF329-C504-4947-B730-E08CE1611BA4}" dt="2025-05-01T22:14:15.691" v="663" actId="1076"/>
          <ac:picMkLst>
            <pc:docMk/>
            <pc:sldMk cId="1709208158" sldId="256"/>
            <ac:picMk id="37" creationId="{0BCAF593-5DF6-132D-A7C1-7B7F8166FFD8}"/>
          </ac:picMkLst>
        </pc:picChg>
        <pc:picChg chg="add mod modCrop">
          <ac:chgData name="Avery Bray" userId="f07dc184-db8d-403e-adf2-47307d443c8c" providerId="ADAL" clId="{A89EF329-C504-4947-B730-E08CE1611BA4}" dt="2025-05-01T22:30:30.432" v="760" actId="14100"/>
          <ac:picMkLst>
            <pc:docMk/>
            <pc:sldMk cId="1709208158" sldId="256"/>
            <ac:picMk id="50" creationId="{AED3C02A-A62E-6DA3-14A9-D1C2A8718CEC}"/>
          </ac:picMkLst>
        </pc:picChg>
        <pc:picChg chg="add mod">
          <ac:chgData name="Avery Bray" userId="f07dc184-db8d-403e-adf2-47307d443c8c" providerId="ADAL" clId="{A89EF329-C504-4947-B730-E08CE1611BA4}" dt="2025-05-01T22:30:40.796" v="763" actId="1076"/>
          <ac:picMkLst>
            <pc:docMk/>
            <pc:sldMk cId="1709208158" sldId="256"/>
            <ac:picMk id="52" creationId="{20FBCDA1-0826-DB43-9E16-17C3F76551F5}"/>
          </ac:picMkLst>
        </pc:picChg>
        <pc:picChg chg="mod">
          <ac:chgData name="Avery Bray" userId="f07dc184-db8d-403e-adf2-47307d443c8c" providerId="ADAL" clId="{A89EF329-C504-4947-B730-E08CE1611BA4}" dt="2025-05-01T22:26:48.287" v="718" actId="164"/>
          <ac:picMkLst>
            <pc:docMk/>
            <pc:sldMk cId="1709208158" sldId="256"/>
            <ac:picMk id="185" creationId="{50FF8E72-5C78-0659-B564-2CE8BCBB30AC}"/>
          </ac:picMkLst>
        </pc:picChg>
        <pc:picChg chg="mod">
          <ac:chgData name="Avery Bray" userId="f07dc184-db8d-403e-adf2-47307d443c8c" providerId="ADAL" clId="{A89EF329-C504-4947-B730-E08CE1611BA4}" dt="2025-05-01T22:26:52.978" v="719" actId="164"/>
          <ac:picMkLst>
            <pc:docMk/>
            <pc:sldMk cId="1709208158" sldId="256"/>
            <ac:picMk id="192" creationId="{DCFAAAF9-349B-DE66-7E7C-1F54077B56DF}"/>
          </ac:picMkLst>
        </pc:picChg>
        <pc:picChg chg="mod">
          <ac:chgData name="Avery Bray" userId="f07dc184-db8d-403e-adf2-47307d443c8c" providerId="ADAL" clId="{A89EF329-C504-4947-B730-E08CE1611BA4}" dt="2025-05-01T22:26:43.634" v="717" actId="164"/>
          <ac:picMkLst>
            <pc:docMk/>
            <pc:sldMk cId="1709208158" sldId="256"/>
            <ac:picMk id="193" creationId="{CADB3E35-A390-1887-082C-4C81D06EA89B}"/>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cked"/>
        <c:varyColors val="0"/>
        <c:ser>
          <c:idx val="0"/>
          <c:order val="0"/>
          <c:tx>
            <c:strRef>
              <c:f>Sheet1!$B$1</c:f>
              <c:strCache>
                <c:ptCount val="1"/>
                <c:pt idx="0">
                  <c:v>Series 1</c:v>
                </c:pt>
              </c:strCache>
            </c:strRef>
          </c:tx>
          <c:spPr>
            <a:ln w="57150" cap="rnd">
              <a:solidFill>
                <a:schemeClr val="tx1"/>
              </a:solidFill>
              <a:round/>
            </a:ln>
            <a:effectLst/>
          </c:spPr>
          <c:marker>
            <c:symbol val="circle"/>
            <c:size val="5"/>
            <c:spPr>
              <a:solidFill>
                <a:schemeClr val="accent1"/>
              </a:solidFill>
              <a:ln w="57150">
                <a:solidFill>
                  <a:schemeClr val="tx1"/>
                </a:solidFill>
              </a:ln>
              <a:effectLst/>
            </c:spPr>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3B27-4F66-AC99-BED42D5A3842}"/>
            </c:ext>
          </c:extLst>
        </c:ser>
        <c:ser>
          <c:idx val="1"/>
          <c:order val="1"/>
          <c:tx>
            <c:strRef>
              <c:f>Sheet1!$C$1</c:f>
              <c:strCache>
                <c:ptCount val="1"/>
                <c:pt idx="0">
                  <c:v>Series 2</c:v>
                </c:pt>
              </c:strCache>
            </c:strRef>
          </c:tx>
          <c:spPr>
            <a:ln w="57150" cap="rnd">
              <a:solidFill>
                <a:srgbClr val="BA0B2F"/>
              </a:solidFill>
              <a:round/>
            </a:ln>
            <a:effectLst/>
          </c:spPr>
          <c:marker>
            <c:symbol val="circle"/>
            <c:size val="5"/>
            <c:spPr>
              <a:solidFill>
                <a:schemeClr val="accent2"/>
              </a:solidFill>
              <a:ln w="57150">
                <a:solidFill>
                  <a:srgbClr val="BA0B2F"/>
                </a:solidFill>
              </a:ln>
              <a:effectLst/>
            </c:spPr>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3B27-4F66-AC99-BED42D5A3842}"/>
            </c:ext>
          </c:extLst>
        </c:ser>
        <c:ser>
          <c:idx val="2"/>
          <c:order val="2"/>
          <c:tx>
            <c:strRef>
              <c:f>Sheet1!$D$1</c:f>
              <c:strCache>
                <c:ptCount val="1"/>
                <c:pt idx="0">
                  <c:v>Series 3</c:v>
                </c:pt>
              </c:strCache>
            </c:strRef>
          </c:tx>
          <c:spPr>
            <a:ln w="57150" cap="rnd">
              <a:solidFill>
                <a:schemeClr val="accent3"/>
              </a:solidFill>
              <a:round/>
            </a:ln>
            <a:effectLst/>
          </c:spPr>
          <c:marker>
            <c:symbol val="circle"/>
            <c:size val="5"/>
            <c:spPr>
              <a:solidFill>
                <a:schemeClr val="accent3"/>
              </a:solidFill>
              <a:ln w="57150">
                <a:solidFill>
                  <a:schemeClr val="accent3"/>
                </a:solidFill>
              </a:ln>
              <a:effectLst/>
            </c:spPr>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3B27-4F66-AC99-BED42D5A3842}"/>
            </c:ext>
          </c:extLst>
        </c:ser>
        <c:dLbls>
          <c:showLegendKey val="0"/>
          <c:showVal val="0"/>
          <c:showCatName val="0"/>
          <c:showSerName val="0"/>
          <c:showPercent val="0"/>
          <c:showBubbleSize val="0"/>
        </c:dLbls>
        <c:marker val="1"/>
        <c:smooth val="0"/>
        <c:axId val="36633120"/>
        <c:axId val="36633600"/>
      </c:lineChart>
      <c:catAx>
        <c:axId val="36633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36633600"/>
        <c:crosses val="autoZero"/>
        <c:auto val="1"/>
        <c:lblAlgn val="ctr"/>
        <c:lblOffset val="100"/>
        <c:noMultiLvlLbl val="0"/>
      </c:catAx>
      <c:valAx>
        <c:axId val="366336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36633120"/>
        <c:crosses val="autoZero"/>
        <c:crossBetween val="between"/>
      </c:valAx>
      <c:spPr>
        <a:noFill/>
        <a:ln>
          <a:noFill/>
        </a:ln>
        <a:effectLst/>
      </c:spPr>
    </c:plotArea>
    <c:legend>
      <c:legendPos val="b"/>
      <c:layout>
        <c:manualLayout>
          <c:xMode val="edge"/>
          <c:yMode val="edge"/>
          <c:x val="0.13487654695597903"/>
          <c:y val="0.93978554423953975"/>
          <c:w val="0.68954622518146969"/>
          <c:h val="4.6741850698341081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E7541C-DA5A-0D49-A005-09E9AB4E1E3E}" type="datetimeFigureOut">
              <a:rPr lang="en-US" smtClean="0"/>
              <a:t>5/20/2025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EC3BAF-752F-2446-B9C0-30A6C5305D26}" type="slidenum">
              <a:rPr lang="en-US" smtClean="0"/>
              <a:t>‹#›</a:t>
            </a:fld>
            <a:endParaRPr lang="en-US"/>
          </a:p>
        </p:txBody>
      </p:sp>
    </p:spTree>
    <p:extLst>
      <p:ext uri="{BB962C8B-B14F-4D97-AF65-F5344CB8AC3E}">
        <p14:creationId xmlns:p14="http://schemas.microsoft.com/office/powerpoint/2010/main" val="3464269217"/>
      </p:ext>
    </p:extLst>
  </p:cSld>
  <p:clrMap bg1="lt1" tx1="dk1" bg2="lt2" tx2="dk2" accent1="accent1" accent2="accent2" accent3="accent3" accent4="accent4" accent5="accent5" accent6="accent6" hlink="hlink" folHlink="folHlink"/>
  <p:notesStyle>
    <a:lvl1pPr marL="0" algn="l" defTabSz="1280160" rtl="0" eaLnBrk="1" latinLnBrk="0" hangingPunct="1">
      <a:defRPr sz="1680" kern="1200">
        <a:solidFill>
          <a:schemeClr val="tx1"/>
        </a:solidFill>
        <a:latin typeface="+mn-lt"/>
        <a:ea typeface="+mn-ea"/>
        <a:cs typeface="+mn-cs"/>
      </a:defRPr>
    </a:lvl1pPr>
    <a:lvl2pPr marL="640080" algn="l" defTabSz="1280160" rtl="0" eaLnBrk="1" latinLnBrk="0" hangingPunct="1">
      <a:defRPr sz="1680" kern="1200">
        <a:solidFill>
          <a:schemeClr val="tx1"/>
        </a:solidFill>
        <a:latin typeface="+mn-lt"/>
        <a:ea typeface="+mn-ea"/>
        <a:cs typeface="+mn-cs"/>
      </a:defRPr>
    </a:lvl2pPr>
    <a:lvl3pPr marL="1280160" algn="l" defTabSz="1280160" rtl="0" eaLnBrk="1" latinLnBrk="0" hangingPunct="1">
      <a:defRPr sz="1680" kern="1200">
        <a:solidFill>
          <a:schemeClr val="tx1"/>
        </a:solidFill>
        <a:latin typeface="+mn-lt"/>
        <a:ea typeface="+mn-ea"/>
        <a:cs typeface="+mn-cs"/>
      </a:defRPr>
    </a:lvl3pPr>
    <a:lvl4pPr marL="1920240" algn="l" defTabSz="1280160" rtl="0" eaLnBrk="1" latinLnBrk="0" hangingPunct="1">
      <a:defRPr sz="1680" kern="1200">
        <a:solidFill>
          <a:schemeClr val="tx1"/>
        </a:solidFill>
        <a:latin typeface="+mn-lt"/>
        <a:ea typeface="+mn-ea"/>
        <a:cs typeface="+mn-cs"/>
      </a:defRPr>
    </a:lvl4pPr>
    <a:lvl5pPr marL="2560320" algn="l" defTabSz="1280160" rtl="0" eaLnBrk="1" latinLnBrk="0" hangingPunct="1">
      <a:defRPr sz="1680" kern="1200">
        <a:solidFill>
          <a:schemeClr val="tx1"/>
        </a:solidFill>
        <a:latin typeface="+mn-lt"/>
        <a:ea typeface="+mn-ea"/>
        <a:cs typeface="+mn-cs"/>
      </a:defRPr>
    </a:lvl5pPr>
    <a:lvl6pPr marL="3200400" algn="l" defTabSz="1280160" rtl="0" eaLnBrk="1" latinLnBrk="0" hangingPunct="1">
      <a:defRPr sz="1680" kern="1200">
        <a:solidFill>
          <a:schemeClr val="tx1"/>
        </a:solidFill>
        <a:latin typeface="+mn-lt"/>
        <a:ea typeface="+mn-ea"/>
        <a:cs typeface="+mn-cs"/>
      </a:defRPr>
    </a:lvl6pPr>
    <a:lvl7pPr marL="3840480" algn="l" defTabSz="1280160" rtl="0" eaLnBrk="1" latinLnBrk="0" hangingPunct="1">
      <a:defRPr sz="1680" kern="1200">
        <a:solidFill>
          <a:schemeClr val="tx1"/>
        </a:solidFill>
        <a:latin typeface="+mn-lt"/>
        <a:ea typeface="+mn-ea"/>
        <a:cs typeface="+mn-cs"/>
      </a:defRPr>
    </a:lvl7pPr>
    <a:lvl8pPr marL="4480560" algn="l" defTabSz="1280160" rtl="0" eaLnBrk="1" latinLnBrk="0" hangingPunct="1">
      <a:defRPr sz="1680" kern="1200">
        <a:solidFill>
          <a:schemeClr val="tx1"/>
        </a:solidFill>
        <a:latin typeface="+mn-lt"/>
        <a:ea typeface="+mn-ea"/>
        <a:cs typeface="+mn-cs"/>
      </a:defRPr>
    </a:lvl8pPr>
    <a:lvl9pPr marL="5120640" algn="l" defTabSz="1280160" rtl="0" eaLnBrk="1" latinLnBrk="0" hangingPunct="1">
      <a:defRPr sz="168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CEC3BAF-752F-2446-B9C0-30A6C5305D26}" type="slidenum">
              <a:rPr lang="en-US" smtClean="0"/>
              <a:t>1</a:t>
            </a:fld>
            <a:endParaRPr lang="en-US"/>
          </a:p>
        </p:txBody>
      </p:sp>
    </p:spTree>
    <p:extLst>
      <p:ext uri="{BB962C8B-B14F-4D97-AF65-F5344CB8AC3E}">
        <p14:creationId xmlns:p14="http://schemas.microsoft.com/office/powerpoint/2010/main" val="21712463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2"/>
            <a:ext cx="37307520" cy="11460480"/>
          </a:xfrm>
        </p:spPr>
        <p:txBody>
          <a:bodyPr anchor="b"/>
          <a:lstStyle>
            <a:lvl1pPr algn="ctr">
              <a:defRPr sz="28800"/>
            </a:lvl1pPr>
          </a:lstStyle>
          <a:p>
            <a:r>
              <a:rPr lang="en-US"/>
              <a:t>Click to edit Master title style</a:t>
            </a:r>
          </a:p>
        </p:txBody>
      </p:sp>
      <p:sp>
        <p:nvSpPr>
          <p:cNvPr id="3" name="Subtitle 2"/>
          <p:cNvSpPr>
            <a:spLocks noGrp="1"/>
          </p:cNvSpPr>
          <p:nvPr>
            <p:ph type="subTitle" idx="1"/>
          </p:nvPr>
        </p:nvSpPr>
        <p:spPr>
          <a:xfrm>
            <a:off x="5486400" y="17289782"/>
            <a:ext cx="32918400" cy="7947658"/>
          </a:xfrm>
        </p:spPr>
        <p:txBody>
          <a:bodyPr/>
          <a:lstStyle>
            <a:lvl1pPr marL="0" indent="0" algn="ctr">
              <a:buNone/>
              <a:defRPr sz="11520"/>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a:t>Click to edit Master subtitle style</a:t>
            </a:r>
          </a:p>
        </p:txBody>
      </p:sp>
      <p:sp>
        <p:nvSpPr>
          <p:cNvPr id="4" name="Date Placeholder 3"/>
          <p:cNvSpPr>
            <a:spLocks noGrp="1"/>
          </p:cNvSpPr>
          <p:nvPr>
            <p:ph type="dt" sz="half" idx="10"/>
          </p:nvPr>
        </p:nvSpPr>
        <p:spPr/>
        <p:txBody>
          <a:bodyPr/>
          <a:lstStyle/>
          <a:p>
            <a:fld id="{116F1DF7-FAA6-A54C-A628-A88B7F20A93C}" type="datetimeFigureOut">
              <a:rPr lang="en-US" smtClean="0"/>
              <a:t>5/20/2025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F1D642-4C43-0C4D-BA64-2651BCD99583}" type="slidenum">
              <a:rPr lang="en-US" smtClean="0"/>
              <a:t>‹#›</a:t>
            </a:fld>
            <a:endParaRPr lang="en-US"/>
          </a:p>
        </p:txBody>
      </p:sp>
    </p:spTree>
    <p:extLst>
      <p:ext uri="{BB962C8B-B14F-4D97-AF65-F5344CB8AC3E}">
        <p14:creationId xmlns:p14="http://schemas.microsoft.com/office/powerpoint/2010/main" val="22559490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6F1DF7-FAA6-A54C-A628-A88B7F20A93C}" type="datetimeFigureOut">
              <a:rPr lang="en-US" smtClean="0"/>
              <a:t>5/20/2025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F1D642-4C43-0C4D-BA64-2651BCD99583}" type="slidenum">
              <a:rPr lang="en-US" smtClean="0"/>
              <a:t>‹#›</a:t>
            </a:fld>
            <a:endParaRPr lang="en-US"/>
          </a:p>
        </p:txBody>
      </p:sp>
    </p:spTree>
    <p:extLst>
      <p:ext uri="{BB962C8B-B14F-4D97-AF65-F5344CB8AC3E}">
        <p14:creationId xmlns:p14="http://schemas.microsoft.com/office/powerpoint/2010/main" val="2807249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17522" y="1752600"/>
            <a:ext cx="27843480" cy="27896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6F1DF7-FAA6-A54C-A628-A88B7F20A93C}" type="datetimeFigureOut">
              <a:rPr lang="en-US" smtClean="0"/>
              <a:t>5/20/2025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F1D642-4C43-0C4D-BA64-2651BCD99583}" type="slidenum">
              <a:rPr lang="en-US" smtClean="0"/>
              <a:t>‹#›</a:t>
            </a:fld>
            <a:endParaRPr lang="en-US"/>
          </a:p>
        </p:txBody>
      </p:sp>
    </p:spTree>
    <p:extLst>
      <p:ext uri="{BB962C8B-B14F-4D97-AF65-F5344CB8AC3E}">
        <p14:creationId xmlns:p14="http://schemas.microsoft.com/office/powerpoint/2010/main" val="2725123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6F1DF7-FAA6-A54C-A628-A88B7F20A93C}" type="datetimeFigureOut">
              <a:rPr lang="en-US" smtClean="0"/>
              <a:t>5/20/2025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F1D642-4C43-0C4D-BA64-2651BCD99583}" type="slidenum">
              <a:rPr lang="en-US" smtClean="0"/>
              <a:t>‹#›</a:t>
            </a:fld>
            <a:endParaRPr lang="en-US"/>
          </a:p>
        </p:txBody>
      </p:sp>
    </p:spTree>
    <p:extLst>
      <p:ext uri="{BB962C8B-B14F-4D97-AF65-F5344CB8AC3E}">
        <p14:creationId xmlns:p14="http://schemas.microsoft.com/office/powerpoint/2010/main" val="39050403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49"/>
            <a:ext cx="37856160" cy="13693138"/>
          </a:xfrm>
        </p:spPr>
        <p:txBody>
          <a:bodyPr anchor="b"/>
          <a:lstStyle>
            <a:lvl1pPr>
              <a:defRPr sz="28800"/>
            </a:lvl1pPr>
          </a:lstStyle>
          <a:p>
            <a:r>
              <a:rPr lang="en-US"/>
              <a:t>Click to edit Master title style</a:t>
            </a:r>
          </a:p>
        </p:txBody>
      </p:sp>
      <p:sp>
        <p:nvSpPr>
          <p:cNvPr id="3" name="Text Placeholder 2"/>
          <p:cNvSpPr>
            <a:spLocks noGrp="1"/>
          </p:cNvSpPr>
          <p:nvPr>
            <p:ph type="body" idx="1"/>
          </p:nvPr>
        </p:nvSpPr>
        <p:spPr>
          <a:xfrm>
            <a:off x="2994662" y="22029429"/>
            <a:ext cx="37856160" cy="7200898"/>
          </a:xfrm>
        </p:spPr>
        <p:txBody>
          <a:bodyPr/>
          <a:lstStyle>
            <a:lvl1pPr marL="0" indent="0">
              <a:buNone/>
              <a:defRPr sz="11520">
                <a:solidFill>
                  <a:schemeClr val="tx1"/>
                </a:solidFill>
              </a:defRPr>
            </a:lvl1pPr>
            <a:lvl2pPr marL="2194560" indent="0">
              <a:buNone/>
              <a:defRPr sz="9600">
                <a:solidFill>
                  <a:schemeClr val="tx1">
                    <a:tint val="75000"/>
                  </a:schemeClr>
                </a:solidFill>
              </a:defRPr>
            </a:lvl2pPr>
            <a:lvl3pPr marL="4389120" indent="0">
              <a:buNone/>
              <a:defRPr sz="8640">
                <a:solidFill>
                  <a:schemeClr val="tx1">
                    <a:tint val="75000"/>
                  </a:schemeClr>
                </a:solidFill>
              </a:defRPr>
            </a:lvl3pPr>
            <a:lvl4pPr marL="6583680" indent="0">
              <a:buNone/>
              <a:defRPr sz="7680">
                <a:solidFill>
                  <a:schemeClr val="tx1">
                    <a:tint val="75000"/>
                  </a:schemeClr>
                </a:solidFill>
              </a:defRPr>
            </a:lvl4pPr>
            <a:lvl5pPr marL="8778240" indent="0">
              <a:buNone/>
              <a:defRPr sz="7680">
                <a:solidFill>
                  <a:schemeClr val="tx1">
                    <a:tint val="75000"/>
                  </a:schemeClr>
                </a:solidFill>
              </a:defRPr>
            </a:lvl5pPr>
            <a:lvl6pPr marL="10972800" indent="0">
              <a:buNone/>
              <a:defRPr sz="7680">
                <a:solidFill>
                  <a:schemeClr val="tx1">
                    <a:tint val="75000"/>
                  </a:schemeClr>
                </a:solidFill>
              </a:defRPr>
            </a:lvl6pPr>
            <a:lvl7pPr marL="13167360" indent="0">
              <a:buNone/>
              <a:defRPr sz="7680">
                <a:solidFill>
                  <a:schemeClr val="tx1">
                    <a:tint val="75000"/>
                  </a:schemeClr>
                </a:solidFill>
              </a:defRPr>
            </a:lvl7pPr>
            <a:lvl8pPr marL="15361920" indent="0">
              <a:buNone/>
              <a:defRPr sz="7680">
                <a:solidFill>
                  <a:schemeClr val="tx1">
                    <a:tint val="75000"/>
                  </a:schemeClr>
                </a:solidFill>
              </a:defRPr>
            </a:lvl8pPr>
            <a:lvl9pPr marL="17556480" indent="0">
              <a:buNone/>
              <a:defRPr sz="76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6F1DF7-FAA6-A54C-A628-A88B7F20A93C}" type="datetimeFigureOut">
              <a:rPr lang="en-US" smtClean="0"/>
              <a:t>5/20/2025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F1D642-4C43-0C4D-BA64-2651BCD99583}" type="slidenum">
              <a:rPr lang="en-US" smtClean="0"/>
              <a:t>‹#›</a:t>
            </a:fld>
            <a:endParaRPr lang="en-US"/>
          </a:p>
        </p:txBody>
      </p:sp>
    </p:spTree>
    <p:extLst>
      <p:ext uri="{BB962C8B-B14F-4D97-AF65-F5344CB8AC3E}">
        <p14:creationId xmlns:p14="http://schemas.microsoft.com/office/powerpoint/2010/main" val="3947414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175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2199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16F1DF7-FAA6-A54C-A628-A88B7F20A93C}" type="datetimeFigureOut">
              <a:rPr lang="en-US" smtClean="0"/>
              <a:t>5/20/2025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F1D642-4C43-0C4D-BA64-2651BCD99583}" type="slidenum">
              <a:rPr lang="en-US" smtClean="0"/>
              <a:t>‹#›</a:t>
            </a:fld>
            <a:endParaRPr lang="en-US"/>
          </a:p>
        </p:txBody>
      </p:sp>
    </p:spTree>
    <p:extLst>
      <p:ext uri="{BB962C8B-B14F-4D97-AF65-F5344CB8AC3E}">
        <p14:creationId xmlns:p14="http://schemas.microsoft.com/office/powerpoint/2010/main" val="1758466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2"/>
          </a:xfrm>
        </p:spPr>
        <p:txBody>
          <a:bodyPr/>
          <a:lstStyle/>
          <a:p>
            <a:r>
              <a:rPr lang="en-US"/>
              <a:t>Click to edit Master title style</a:t>
            </a:r>
          </a:p>
        </p:txBody>
      </p:sp>
      <p:sp>
        <p:nvSpPr>
          <p:cNvPr id="3" name="Text Placeholder 2"/>
          <p:cNvSpPr>
            <a:spLocks noGrp="1"/>
          </p:cNvSpPr>
          <p:nvPr>
            <p:ph type="body" idx="1"/>
          </p:nvPr>
        </p:nvSpPr>
        <p:spPr>
          <a:xfrm>
            <a:off x="3023242" y="8069582"/>
            <a:ext cx="18568032"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4" name="Content Placeholder 3"/>
          <p:cNvSpPr>
            <a:spLocks noGrp="1"/>
          </p:cNvSpPr>
          <p:nvPr>
            <p:ph sz="half" idx="2"/>
          </p:nvPr>
        </p:nvSpPr>
        <p:spPr>
          <a:xfrm>
            <a:off x="3023242" y="12024360"/>
            <a:ext cx="18568032"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19922" y="8069582"/>
            <a:ext cx="18659477"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6" name="Content Placeholder 5"/>
          <p:cNvSpPr>
            <a:spLocks noGrp="1"/>
          </p:cNvSpPr>
          <p:nvPr>
            <p:ph sz="quarter" idx="4"/>
          </p:nvPr>
        </p:nvSpPr>
        <p:spPr>
          <a:xfrm>
            <a:off x="22219922" y="12024360"/>
            <a:ext cx="18659477"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16F1DF7-FAA6-A54C-A628-A88B7F20A93C}" type="datetimeFigureOut">
              <a:rPr lang="en-US" smtClean="0"/>
              <a:t>5/20/2025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F1D642-4C43-0C4D-BA64-2651BCD99583}" type="slidenum">
              <a:rPr lang="en-US" smtClean="0"/>
              <a:t>‹#›</a:t>
            </a:fld>
            <a:endParaRPr lang="en-US"/>
          </a:p>
        </p:txBody>
      </p:sp>
    </p:spTree>
    <p:extLst>
      <p:ext uri="{BB962C8B-B14F-4D97-AF65-F5344CB8AC3E}">
        <p14:creationId xmlns:p14="http://schemas.microsoft.com/office/powerpoint/2010/main" val="2228051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16F1DF7-FAA6-A54C-A628-A88B7F20A93C}" type="datetimeFigureOut">
              <a:rPr lang="en-US" smtClean="0"/>
              <a:t>5/20/2025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F1D642-4C43-0C4D-BA64-2651BCD99583}" type="slidenum">
              <a:rPr lang="en-US" smtClean="0"/>
              <a:t>‹#›</a:t>
            </a:fld>
            <a:endParaRPr lang="en-US"/>
          </a:p>
        </p:txBody>
      </p:sp>
    </p:spTree>
    <p:extLst>
      <p:ext uri="{BB962C8B-B14F-4D97-AF65-F5344CB8AC3E}">
        <p14:creationId xmlns:p14="http://schemas.microsoft.com/office/powerpoint/2010/main" val="99120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6F1DF7-FAA6-A54C-A628-A88B7F20A93C}" type="datetimeFigureOut">
              <a:rPr lang="en-US" smtClean="0"/>
              <a:t>5/20/2025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F1D642-4C43-0C4D-BA64-2651BCD99583}" type="slidenum">
              <a:rPr lang="en-US" smtClean="0"/>
              <a:t>‹#›</a:t>
            </a:fld>
            <a:endParaRPr lang="en-US"/>
          </a:p>
        </p:txBody>
      </p:sp>
    </p:spTree>
    <p:extLst>
      <p:ext uri="{BB962C8B-B14F-4D97-AF65-F5344CB8AC3E}">
        <p14:creationId xmlns:p14="http://schemas.microsoft.com/office/powerpoint/2010/main" val="2686762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p>
        </p:txBody>
      </p:sp>
      <p:sp>
        <p:nvSpPr>
          <p:cNvPr id="3" name="Content Placeholder 2"/>
          <p:cNvSpPr>
            <a:spLocks noGrp="1"/>
          </p:cNvSpPr>
          <p:nvPr>
            <p:ph idx="1"/>
          </p:nvPr>
        </p:nvSpPr>
        <p:spPr>
          <a:xfrm>
            <a:off x="18659477" y="4739647"/>
            <a:ext cx="22219920" cy="23393400"/>
          </a:xfr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116F1DF7-FAA6-A54C-A628-A88B7F20A93C}" type="datetimeFigureOut">
              <a:rPr lang="en-US" smtClean="0"/>
              <a:t>5/20/2025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F1D642-4C43-0C4D-BA64-2651BCD99583}" type="slidenum">
              <a:rPr lang="en-US" smtClean="0"/>
              <a:t>‹#›</a:t>
            </a:fld>
            <a:endParaRPr lang="en-US"/>
          </a:p>
        </p:txBody>
      </p:sp>
    </p:spTree>
    <p:extLst>
      <p:ext uri="{BB962C8B-B14F-4D97-AF65-F5344CB8AC3E}">
        <p14:creationId xmlns:p14="http://schemas.microsoft.com/office/powerpoint/2010/main" val="66606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p>
        </p:txBody>
      </p:sp>
      <p:sp>
        <p:nvSpPr>
          <p:cNvPr id="3" name="Picture Placeholder 2"/>
          <p:cNvSpPr>
            <a:spLocks noGrp="1" noChangeAspect="1"/>
          </p:cNvSpPr>
          <p:nvPr>
            <p:ph type="pic" idx="1"/>
          </p:nvPr>
        </p:nvSpPr>
        <p:spPr>
          <a:xfrm>
            <a:off x="18659477" y="4739647"/>
            <a:ext cx="22219920" cy="23393400"/>
          </a:xfrm>
        </p:spPr>
        <p:txBody>
          <a:bodyPr anchor="t"/>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a:t>Click icon to add picture</a:t>
            </a:r>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116F1DF7-FAA6-A54C-A628-A88B7F20A93C}" type="datetimeFigureOut">
              <a:rPr lang="en-US" smtClean="0"/>
              <a:t>5/20/2025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F1D642-4C43-0C4D-BA64-2651BCD99583}" type="slidenum">
              <a:rPr lang="en-US" smtClean="0"/>
              <a:t>‹#›</a:t>
            </a:fld>
            <a:endParaRPr lang="en-US"/>
          </a:p>
        </p:txBody>
      </p:sp>
    </p:spTree>
    <p:extLst>
      <p:ext uri="{BB962C8B-B14F-4D97-AF65-F5344CB8AC3E}">
        <p14:creationId xmlns:p14="http://schemas.microsoft.com/office/powerpoint/2010/main" val="1059095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17520" y="8763000"/>
            <a:ext cx="3785616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17520" y="30510487"/>
            <a:ext cx="9875520" cy="1752600"/>
          </a:xfrm>
          <a:prstGeom prst="rect">
            <a:avLst/>
          </a:prstGeom>
        </p:spPr>
        <p:txBody>
          <a:bodyPr vert="horz" lIns="91440" tIns="45720" rIns="91440" bIns="45720" rtlCol="0" anchor="ctr"/>
          <a:lstStyle>
            <a:lvl1pPr algn="l">
              <a:defRPr sz="5760">
                <a:solidFill>
                  <a:schemeClr val="tx1">
                    <a:tint val="75000"/>
                  </a:schemeClr>
                </a:solidFill>
              </a:defRPr>
            </a:lvl1pPr>
          </a:lstStyle>
          <a:p>
            <a:fld id="{116F1DF7-FAA6-A54C-A628-A88B7F20A93C}" type="datetimeFigureOut">
              <a:rPr lang="en-US" smtClean="0"/>
              <a:t>5/20/2025</a:t>
            </a:fld>
            <a:endParaRPr lang="en-US"/>
          </a:p>
        </p:txBody>
      </p:sp>
      <p:sp>
        <p:nvSpPr>
          <p:cNvPr id="5" name="Footer Placeholder 4"/>
          <p:cNvSpPr>
            <a:spLocks noGrp="1"/>
          </p:cNvSpPr>
          <p:nvPr>
            <p:ph type="ftr" sz="quarter" idx="3"/>
          </p:nvPr>
        </p:nvSpPr>
        <p:spPr>
          <a:xfrm>
            <a:off x="14538960" y="30510487"/>
            <a:ext cx="14813280" cy="1752600"/>
          </a:xfrm>
          <a:prstGeom prst="rect">
            <a:avLst/>
          </a:prstGeom>
        </p:spPr>
        <p:txBody>
          <a:bodyPr vert="horz" lIns="91440" tIns="45720" rIns="91440" bIns="45720" rtlCol="0" anchor="ctr"/>
          <a:lstStyle>
            <a:lvl1pPr algn="ctr">
              <a:defRPr sz="57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98160" y="30510487"/>
            <a:ext cx="9875520" cy="1752600"/>
          </a:xfrm>
          <a:prstGeom prst="rect">
            <a:avLst/>
          </a:prstGeom>
        </p:spPr>
        <p:txBody>
          <a:bodyPr vert="horz" lIns="91440" tIns="45720" rIns="91440" bIns="45720" rtlCol="0" anchor="ctr"/>
          <a:lstStyle>
            <a:lvl1pPr algn="r">
              <a:defRPr sz="5760">
                <a:solidFill>
                  <a:schemeClr val="tx1">
                    <a:tint val="75000"/>
                  </a:schemeClr>
                </a:solidFill>
              </a:defRPr>
            </a:lvl1pPr>
          </a:lstStyle>
          <a:p>
            <a:fld id="{71F1D642-4C43-0C4D-BA64-2651BCD99583}" type="slidenum">
              <a:rPr lang="en-US" smtClean="0"/>
              <a:t>‹#›</a:t>
            </a:fld>
            <a:endParaRPr lang="en-US"/>
          </a:p>
        </p:txBody>
      </p:sp>
    </p:spTree>
    <p:extLst>
      <p:ext uri="{BB962C8B-B14F-4D97-AF65-F5344CB8AC3E}">
        <p14:creationId xmlns:p14="http://schemas.microsoft.com/office/powerpoint/2010/main" val="34138729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brand.uga.edu/visual-style" TargetMode="External"/><Relationship Id="rId13" Type="http://schemas.openxmlformats.org/officeDocument/2006/relationships/image" Target="../media/image7.png"/><Relationship Id="rId18" Type="http://schemas.openxmlformats.org/officeDocument/2006/relationships/image" Target="../media/image12.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chart" Target="../charts/chart1.xml"/><Relationship Id="rId17" Type="http://schemas.openxmlformats.org/officeDocument/2006/relationships/image" Target="../media/image11.png"/><Relationship Id="rId2" Type="http://schemas.openxmlformats.org/officeDocument/2006/relationships/notesSlide" Target="../notesSlides/notesSlide1.xml"/><Relationship Id="rId16"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hyperlink" Target="https://griffin.uga.edu/oit/posters" TargetMode="External"/><Relationship Id="rId5" Type="http://schemas.openxmlformats.org/officeDocument/2006/relationships/image" Target="../media/image3.png"/><Relationship Id="rId15" Type="http://schemas.openxmlformats.org/officeDocument/2006/relationships/image" Target="../media/image9.png"/><Relationship Id="rId10" Type="http://schemas.openxmlformats.org/officeDocument/2006/relationships/hyperlink" Target="https://go.ncsu.edu/posters" TargetMode="External"/><Relationship Id="rId19" Type="http://schemas.openxmlformats.org/officeDocument/2006/relationships/image" Target="../media/image13.png"/><Relationship Id="rId4" Type="http://schemas.openxmlformats.org/officeDocument/2006/relationships/image" Target="../media/image2.png"/><Relationship Id="rId9" Type="http://schemas.openxmlformats.org/officeDocument/2006/relationships/image" Target="../media/image6.png"/><Relationship Id="rId1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430D5AC-799C-BD27-941E-FE6FD1A22C96}"/>
              </a:ext>
            </a:extLst>
          </p:cNvPr>
          <p:cNvSpPr/>
          <p:nvPr/>
        </p:nvSpPr>
        <p:spPr>
          <a:xfrm>
            <a:off x="29328035" y="29511637"/>
            <a:ext cx="13905966" cy="920846"/>
          </a:xfrm>
          <a:prstGeom prst="rect">
            <a:avLst/>
          </a:prstGeom>
          <a:solidFill>
            <a:srgbClr val="BA0B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Rectangle 174">
            <a:extLst>
              <a:ext uri="{FF2B5EF4-FFF2-40B4-BE49-F238E27FC236}">
                <a16:creationId xmlns:a16="http://schemas.microsoft.com/office/drawing/2014/main" id="{EBB511D0-9BD6-7D65-76C9-023C53F8BA24}"/>
              </a:ext>
            </a:extLst>
          </p:cNvPr>
          <p:cNvSpPr/>
          <p:nvPr/>
        </p:nvSpPr>
        <p:spPr>
          <a:xfrm>
            <a:off x="661106" y="15876284"/>
            <a:ext cx="13901682" cy="920846"/>
          </a:xfrm>
          <a:prstGeom prst="rect">
            <a:avLst/>
          </a:prstGeom>
          <a:solidFill>
            <a:srgbClr val="66435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88EBC250-BD22-2B2B-4086-4A200245E726}"/>
              </a:ext>
            </a:extLst>
          </p:cNvPr>
          <p:cNvGrpSpPr/>
          <p:nvPr/>
        </p:nvGrpSpPr>
        <p:grpSpPr>
          <a:xfrm>
            <a:off x="0" y="2962487"/>
            <a:ext cx="43907109" cy="1973569"/>
            <a:chOff x="11794758" y="16948043"/>
            <a:chExt cx="29271406" cy="950269"/>
          </a:xfrm>
        </p:grpSpPr>
        <p:sp>
          <p:nvSpPr>
            <p:cNvPr id="4" name="Rectangle 3">
              <a:extLst>
                <a:ext uri="{FF2B5EF4-FFF2-40B4-BE49-F238E27FC236}">
                  <a16:creationId xmlns:a16="http://schemas.microsoft.com/office/drawing/2014/main" id="{D7DFDBE6-7CF6-07A7-4059-807CC9C1DC36}"/>
                </a:ext>
              </a:extLst>
            </p:cNvPr>
            <p:cNvSpPr/>
            <p:nvPr/>
          </p:nvSpPr>
          <p:spPr>
            <a:xfrm>
              <a:off x="11794758" y="16948043"/>
              <a:ext cx="29271406" cy="950269"/>
            </a:xfrm>
            <a:prstGeom prst="rect">
              <a:avLst/>
            </a:prstGeom>
            <a:solidFill>
              <a:srgbClr val="BA0B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60"/>
            </a:p>
          </p:txBody>
        </p:sp>
        <p:sp>
          <p:nvSpPr>
            <p:cNvPr id="6" name="TextBox 5">
              <a:extLst>
                <a:ext uri="{FF2B5EF4-FFF2-40B4-BE49-F238E27FC236}">
                  <a16:creationId xmlns:a16="http://schemas.microsoft.com/office/drawing/2014/main" id="{7AD6FA52-F34A-502B-033F-6BA249D62575}"/>
                </a:ext>
              </a:extLst>
            </p:cNvPr>
            <p:cNvSpPr txBox="1"/>
            <p:nvPr/>
          </p:nvSpPr>
          <p:spPr>
            <a:xfrm>
              <a:off x="15558496" y="16983171"/>
              <a:ext cx="21412200" cy="844704"/>
            </a:xfrm>
            <a:prstGeom prst="rect">
              <a:avLst/>
            </a:prstGeom>
            <a:noFill/>
            <a:ln>
              <a:noFill/>
            </a:ln>
          </p:spPr>
          <p:txBody>
            <a:bodyPr wrap="square" lIns="91440" tIns="45720" rIns="91440" bIns="45720" rtlCol="0" anchor="t">
              <a:spAutoFit/>
            </a:bodyPr>
            <a:lstStyle/>
            <a:p>
              <a:pPr algn="ctr"/>
              <a:r>
                <a:rPr lang="en-US" sz="4400" b="1">
                  <a:solidFill>
                    <a:schemeClr val="bg1"/>
                  </a:solidFill>
                  <a:latin typeface="Calibri" panose="020F0502020204030204" pitchFamily="34" charset="0"/>
                  <a:cs typeface="Calibri" panose="020F0502020204030204" pitchFamily="34" charset="0"/>
                </a:rPr>
                <a:t>Author A</a:t>
              </a:r>
              <a:r>
                <a:rPr lang="en-US" sz="4400" b="1" baseline="30000">
                  <a:solidFill>
                    <a:schemeClr val="bg1"/>
                  </a:solidFill>
                  <a:latin typeface="Calibri" panose="020F0502020204030204" pitchFamily="34" charset="0"/>
                  <a:cs typeface="Calibri" panose="020F0502020204030204" pitchFamily="34" charset="0"/>
                </a:rPr>
                <a:t>1</a:t>
              </a:r>
              <a:r>
                <a:rPr lang="en-US" sz="4400" b="1">
                  <a:solidFill>
                    <a:schemeClr val="bg1"/>
                  </a:solidFill>
                  <a:latin typeface="Calibri" panose="020F0502020204030204" pitchFamily="34" charset="0"/>
                  <a:cs typeface="Calibri" panose="020F0502020204030204" pitchFamily="34" charset="0"/>
                </a:rPr>
                <a:t>, Author B</a:t>
              </a:r>
              <a:r>
                <a:rPr lang="en-US" sz="4400" b="1" baseline="30000">
                  <a:solidFill>
                    <a:schemeClr val="bg1"/>
                  </a:solidFill>
                  <a:latin typeface="Calibri" panose="020F0502020204030204" pitchFamily="34" charset="0"/>
                  <a:cs typeface="Calibri" panose="020F0502020204030204" pitchFamily="34" charset="0"/>
                </a:rPr>
                <a:t>2</a:t>
              </a:r>
              <a:r>
                <a:rPr lang="en-US" sz="4400" b="1">
                  <a:solidFill>
                    <a:schemeClr val="bg1"/>
                  </a:solidFill>
                  <a:latin typeface="Calibri" panose="020F0502020204030204" pitchFamily="34" charset="0"/>
                  <a:cs typeface="Calibri" panose="020F0502020204030204" pitchFamily="34" charset="0"/>
                </a:rPr>
                <a:t>, and Author C</a:t>
              </a:r>
              <a:r>
                <a:rPr lang="en-US" sz="4400" b="1" baseline="30000">
                  <a:solidFill>
                    <a:schemeClr val="bg1"/>
                  </a:solidFill>
                  <a:latin typeface="Calibri" panose="020F0502020204030204" pitchFamily="34" charset="0"/>
                  <a:cs typeface="Calibri" panose="020F0502020204030204" pitchFamily="34" charset="0"/>
                </a:rPr>
                <a:t>1 </a:t>
              </a:r>
              <a:r>
                <a:rPr lang="en-US" sz="4400" b="1">
                  <a:solidFill>
                    <a:schemeClr val="bg1"/>
                  </a:solidFill>
                  <a:latin typeface="Calibri" panose="020F0502020204030204" pitchFamily="34" charset="0"/>
                  <a:cs typeface="Calibri" panose="020F0502020204030204" pitchFamily="34" charset="0"/>
                </a:rPr>
                <a:t>44pt.</a:t>
              </a:r>
            </a:p>
            <a:p>
              <a:pPr algn="ctr"/>
              <a:r>
                <a:rPr lang="en-US" sz="3200" b="1" baseline="30000">
                  <a:solidFill>
                    <a:schemeClr val="bg1"/>
                  </a:solidFill>
                  <a:latin typeface="Calibri"/>
                  <a:ea typeface="Calibri"/>
                  <a:cs typeface="Calibri"/>
                </a:rPr>
                <a:t>1</a:t>
              </a:r>
              <a:r>
                <a:rPr lang="en-US" sz="3200" b="1">
                  <a:solidFill>
                    <a:schemeClr val="bg1"/>
                  </a:solidFill>
                  <a:latin typeface="Calibri"/>
                  <a:ea typeface="Calibri"/>
                  <a:cs typeface="Calibri"/>
                </a:rPr>
                <a:t>Department A; University, City, ST Zip 32pt.</a:t>
              </a:r>
            </a:p>
            <a:p>
              <a:pPr algn="ctr"/>
              <a:r>
                <a:rPr lang="en-US" sz="3200" b="1" baseline="30000">
                  <a:solidFill>
                    <a:schemeClr val="bg1"/>
                  </a:solidFill>
                  <a:latin typeface="Calibri"/>
                  <a:ea typeface="Calibri"/>
                  <a:cs typeface="Calibri"/>
                </a:rPr>
                <a:t>2</a:t>
              </a:r>
              <a:r>
                <a:rPr lang="en-US" sz="3200" b="1">
                  <a:solidFill>
                    <a:schemeClr val="bg1"/>
                  </a:solidFill>
                  <a:latin typeface="Calibri"/>
                  <a:ea typeface="Calibri"/>
                  <a:cs typeface="Calibri"/>
                </a:rPr>
                <a:t>Department B; University, City, ST Zip 32pt.</a:t>
              </a:r>
              <a:endParaRPr lang="en-US" sz="3200" b="1" baseline="30000">
                <a:solidFill>
                  <a:schemeClr val="bg1"/>
                </a:solidFill>
                <a:latin typeface="Calibri"/>
                <a:ea typeface="Calibri"/>
                <a:cs typeface="Calibri"/>
              </a:endParaRPr>
            </a:p>
          </p:txBody>
        </p:sp>
      </p:grpSp>
      <p:pic>
        <p:nvPicPr>
          <p:cNvPr id="8" name="Picture 7">
            <a:extLst>
              <a:ext uri="{FF2B5EF4-FFF2-40B4-BE49-F238E27FC236}">
                <a16:creationId xmlns:a16="http://schemas.microsoft.com/office/drawing/2014/main" id="{A90CCA58-88DB-8221-8DAE-53C076952B20}"/>
              </a:ext>
            </a:extLst>
          </p:cNvPr>
          <p:cNvPicPr>
            <a:picLocks noChangeAspect="1"/>
          </p:cNvPicPr>
          <p:nvPr/>
        </p:nvPicPr>
        <p:blipFill>
          <a:blip r:embed="rId3"/>
          <a:srcRect/>
          <a:stretch/>
        </p:blipFill>
        <p:spPr>
          <a:xfrm>
            <a:off x="1888435" y="233007"/>
            <a:ext cx="2674325" cy="2477020"/>
          </a:xfrm>
          <a:prstGeom prst="rect">
            <a:avLst/>
          </a:prstGeom>
        </p:spPr>
      </p:pic>
      <p:pic>
        <p:nvPicPr>
          <p:cNvPr id="9" name="Picture 2">
            <a:extLst>
              <a:ext uri="{FF2B5EF4-FFF2-40B4-BE49-F238E27FC236}">
                <a16:creationId xmlns:a16="http://schemas.microsoft.com/office/drawing/2014/main" id="{0B9062C1-C242-39F0-C7D0-686B99103C46}"/>
              </a:ext>
            </a:extLst>
          </p:cNvPr>
          <p:cNvPicPr>
            <a:picLocks noChangeAspect="1" noChangeArrowheads="1"/>
          </p:cNvPicPr>
          <p:nvPr/>
        </p:nvPicPr>
        <p:blipFill>
          <a:blip r:embed="rId4"/>
          <a:srcRect/>
          <a:stretch/>
        </p:blipFill>
        <p:spPr bwMode="auto">
          <a:xfrm>
            <a:off x="38652021" y="190424"/>
            <a:ext cx="3350744" cy="2575938"/>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2186">
            <a:extLst>
              <a:ext uri="{FF2B5EF4-FFF2-40B4-BE49-F238E27FC236}">
                <a16:creationId xmlns:a16="http://schemas.microsoft.com/office/drawing/2014/main" id="{E652E38F-533B-BAB3-1615-F69DAE2E7F28}"/>
              </a:ext>
            </a:extLst>
          </p:cNvPr>
          <p:cNvSpPr>
            <a:spLocks noChangeArrowheads="1"/>
          </p:cNvSpPr>
          <p:nvPr/>
        </p:nvSpPr>
        <p:spPr bwMode="auto">
          <a:xfrm rot="10800000" flipV="1">
            <a:off x="4758261" y="800193"/>
            <a:ext cx="33893761" cy="1442153"/>
          </a:xfrm>
          <a:prstGeom prst="rect">
            <a:avLst/>
          </a:prstGeom>
          <a:noFill/>
          <a:ln>
            <a:noFill/>
            <a:headEnd/>
            <a:tailEnd/>
          </a:ln>
        </p:spPr>
        <p:style>
          <a:lnRef idx="2">
            <a:schemeClr val="accent1"/>
          </a:lnRef>
          <a:fillRef idx="1">
            <a:schemeClr val="lt1"/>
          </a:fillRef>
          <a:effectRef idx="0">
            <a:schemeClr val="accent1"/>
          </a:effectRef>
          <a:fontRef idx="minor">
            <a:schemeClr val="dk1"/>
          </a:fontRef>
        </p:style>
        <p:txBody>
          <a:bodyPr wrap="square" lIns="2076025" tIns="104503" rIns="2076025" bIns="104503" anchor="ctr">
            <a:spAutoFit/>
          </a:bodyPr>
          <a:lstStyle/>
          <a:p>
            <a:pPr algn="ctr"/>
            <a:r>
              <a:rPr lang="en-US" sz="8000" b="1">
                <a:solidFill>
                  <a:srgbClr val="000000"/>
                </a:solidFill>
                <a:latin typeface="Helvetica"/>
                <a:cs typeface="Helvetica"/>
              </a:rPr>
              <a:t>Presentation Title 80pt.</a:t>
            </a:r>
            <a:endParaRPr lang="en-US" sz="8000" b="1" baseline="30000">
              <a:solidFill>
                <a:schemeClr val="bg1"/>
              </a:solidFill>
              <a:latin typeface="Helvetica"/>
              <a:cs typeface="Helvetica"/>
            </a:endParaRPr>
          </a:p>
        </p:txBody>
      </p:sp>
      <p:sp>
        <p:nvSpPr>
          <p:cNvPr id="33" name="Rectangle 32">
            <a:extLst>
              <a:ext uri="{FF2B5EF4-FFF2-40B4-BE49-F238E27FC236}">
                <a16:creationId xmlns:a16="http://schemas.microsoft.com/office/drawing/2014/main" id="{F622EE2F-4E36-9214-D46C-9F4AA7B7E98F}"/>
              </a:ext>
            </a:extLst>
          </p:cNvPr>
          <p:cNvSpPr/>
          <p:nvPr/>
        </p:nvSpPr>
        <p:spPr>
          <a:xfrm>
            <a:off x="647877" y="5315075"/>
            <a:ext cx="13923870" cy="5280038"/>
          </a:xfrm>
          <a:prstGeom prst="rect">
            <a:avLst/>
          </a:prstGeom>
          <a:ln w="76200">
            <a:solidFill>
              <a:srgbClr val="B7BF1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3360"/>
          </a:p>
        </p:txBody>
      </p:sp>
      <p:sp>
        <p:nvSpPr>
          <p:cNvPr id="35" name="Rectangle 34">
            <a:extLst>
              <a:ext uri="{FF2B5EF4-FFF2-40B4-BE49-F238E27FC236}">
                <a16:creationId xmlns:a16="http://schemas.microsoft.com/office/drawing/2014/main" id="{FDD35227-2B4D-BF67-9424-95A23DAD4A45}"/>
              </a:ext>
            </a:extLst>
          </p:cNvPr>
          <p:cNvSpPr/>
          <p:nvPr/>
        </p:nvSpPr>
        <p:spPr>
          <a:xfrm>
            <a:off x="15189793" y="15744781"/>
            <a:ext cx="13514832" cy="3190808"/>
          </a:xfrm>
          <a:prstGeom prst="rect">
            <a:avLst/>
          </a:prstGeom>
          <a:solidFill>
            <a:srgbClr val="B7BF11"/>
          </a:solidFill>
          <a:ln w="76200">
            <a:solidFill>
              <a:srgbClr val="B7BF1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3360"/>
          </a:p>
        </p:txBody>
      </p:sp>
      <p:sp>
        <p:nvSpPr>
          <p:cNvPr id="166" name="Rectangle 165">
            <a:extLst>
              <a:ext uri="{FF2B5EF4-FFF2-40B4-BE49-F238E27FC236}">
                <a16:creationId xmlns:a16="http://schemas.microsoft.com/office/drawing/2014/main" id="{80BD7D1F-2163-44E0-DA7B-974AEF671BB7}"/>
              </a:ext>
            </a:extLst>
          </p:cNvPr>
          <p:cNvSpPr/>
          <p:nvPr/>
        </p:nvSpPr>
        <p:spPr>
          <a:xfrm>
            <a:off x="661106" y="15876284"/>
            <a:ext cx="13922407" cy="16584357"/>
          </a:xfrm>
          <a:prstGeom prst="rect">
            <a:avLst/>
          </a:prstGeom>
          <a:noFill/>
          <a:ln w="76200">
            <a:solidFill>
              <a:srgbClr val="66435A"/>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3360"/>
          </a:p>
        </p:txBody>
      </p:sp>
      <p:sp>
        <p:nvSpPr>
          <p:cNvPr id="172" name="Rectangle 171">
            <a:extLst>
              <a:ext uri="{FF2B5EF4-FFF2-40B4-BE49-F238E27FC236}">
                <a16:creationId xmlns:a16="http://schemas.microsoft.com/office/drawing/2014/main" id="{1E423977-9485-D51B-1153-1F36FE92F5F5}"/>
              </a:ext>
            </a:extLst>
          </p:cNvPr>
          <p:cNvSpPr/>
          <p:nvPr/>
        </p:nvSpPr>
        <p:spPr>
          <a:xfrm>
            <a:off x="29301298" y="19520983"/>
            <a:ext cx="13926312" cy="9342251"/>
          </a:xfrm>
          <a:prstGeom prst="rect">
            <a:avLst/>
          </a:prstGeom>
          <a:ln w="76200">
            <a:solidFill>
              <a:srgbClr val="B7BF1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3360"/>
          </a:p>
        </p:txBody>
      </p:sp>
      <p:sp>
        <p:nvSpPr>
          <p:cNvPr id="24" name="Rectangle 23">
            <a:extLst>
              <a:ext uri="{FF2B5EF4-FFF2-40B4-BE49-F238E27FC236}">
                <a16:creationId xmlns:a16="http://schemas.microsoft.com/office/drawing/2014/main" id="{DD552689-8A0F-76BB-7613-6DD237FD2054}"/>
              </a:ext>
            </a:extLst>
          </p:cNvPr>
          <p:cNvSpPr/>
          <p:nvPr/>
        </p:nvSpPr>
        <p:spPr>
          <a:xfrm>
            <a:off x="15189793" y="19520983"/>
            <a:ext cx="13514832" cy="12939657"/>
          </a:xfrm>
          <a:prstGeom prst="rect">
            <a:avLst/>
          </a:prstGeom>
          <a:noFill/>
          <a:ln w="76200">
            <a:solidFill>
              <a:srgbClr val="9EA2A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a:p>
        </p:txBody>
      </p:sp>
      <p:sp>
        <p:nvSpPr>
          <p:cNvPr id="45" name="Rectangle 44">
            <a:extLst>
              <a:ext uri="{FF2B5EF4-FFF2-40B4-BE49-F238E27FC236}">
                <a16:creationId xmlns:a16="http://schemas.microsoft.com/office/drawing/2014/main" id="{B89404B9-FBFB-FF11-1D39-6A736AAFB548}"/>
              </a:ext>
            </a:extLst>
          </p:cNvPr>
          <p:cNvSpPr/>
          <p:nvPr/>
        </p:nvSpPr>
        <p:spPr>
          <a:xfrm>
            <a:off x="15189793" y="5314071"/>
            <a:ext cx="13511613" cy="9833163"/>
          </a:xfrm>
          <a:prstGeom prst="rect">
            <a:avLst/>
          </a:prstGeom>
          <a:solidFill>
            <a:srgbClr val="00A3AD"/>
          </a:solidFill>
          <a:ln w="76200">
            <a:solidFill>
              <a:srgbClr val="00A3AD"/>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3360">
              <a:ln>
                <a:solidFill>
                  <a:srgbClr val="00A3AD"/>
                </a:solidFill>
              </a:ln>
            </a:endParaRPr>
          </a:p>
        </p:txBody>
      </p:sp>
      <p:grpSp>
        <p:nvGrpSpPr>
          <p:cNvPr id="153" name="Group 152">
            <a:extLst>
              <a:ext uri="{FF2B5EF4-FFF2-40B4-BE49-F238E27FC236}">
                <a16:creationId xmlns:a16="http://schemas.microsoft.com/office/drawing/2014/main" id="{E866C918-6B40-4482-4D67-BC2F4B9DF633}"/>
              </a:ext>
            </a:extLst>
          </p:cNvPr>
          <p:cNvGrpSpPr/>
          <p:nvPr/>
        </p:nvGrpSpPr>
        <p:grpSpPr>
          <a:xfrm>
            <a:off x="113967" y="11759211"/>
            <a:ext cx="14439397" cy="4265948"/>
            <a:chOff x="-24002774" y="-6059144"/>
            <a:chExt cx="15922182" cy="15620543"/>
          </a:xfrm>
        </p:grpSpPr>
        <p:sp>
          <p:nvSpPr>
            <p:cNvPr id="174" name="Rectangle 173">
              <a:extLst>
                <a:ext uri="{FF2B5EF4-FFF2-40B4-BE49-F238E27FC236}">
                  <a16:creationId xmlns:a16="http://schemas.microsoft.com/office/drawing/2014/main" id="{A1CC7EF1-C669-9A0C-E329-B22D65C1BADC}"/>
                </a:ext>
              </a:extLst>
            </p:cNvPr>
            <p:cNvSpPr/>
            <p:nvPr/>
          </p:nvSpPr>
          <p:spPr>
            <a:xfrm>
              <a:off x="-23374350" y="-6059144"/>
              <a:ext cx="15293758" cy="12833514"/>
            </a:xfrm>
            <a:prstGeom prst="rect">
              <a:avLst/>
            </a:prstGeom>
            <a:ln w="76200">
              <a:solidFill>
                <a:srgbClr val="00A3AD"/>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3360">
                <a:ln>
                  <a:solidFill>
                    <a:srgbClr val="00A3AD"/>
                  </a:solidFill>
                </a:ln>
              </a:endParaRPr>
            </a:p>
          </p:txBody>
        </p:sp>
        <p:sp>
          <p:nvSpPr>
            <p:cNvPr id="30" name="AutoShape 2">
              <a:extLst>
                <a:ext uri="{FF2B5EF4-FFF2-40B4-BE49-F238E27FC236}">
                  <a16:creationId xmlns:a16="http://schemas.microsoft.com/office/drawing/2014/main" id="{62340451-D252-6C3F-0B45-33E53D4578E4}"/>
                </a:ext>
              </a:extLst>
            </p:cNvPr>
            <p:cNvSpPr>
              <a:spLocks noChangeAspect="1" noChangeArrowheads="1"/>
            </p:cNvSpPr>
            <p:nvPr/>
          </p:nvSpPr>
          <p:spPr bwMode="auto">
            <a:xfrm>
              <a:off x="-23926800" y="9256599"/>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 name="AutoShape 6">
              <a:extLst>
                <a:ext uri="{FF2B5EF4-FFF2-40B4-BE49-F238E27FC236}">
                  <a16:creationId xmlns:a16="http://schemas.microsoft.com/office/drawing/2014/main" id="{6A8A63D4-2F73-B13C-3BA1-B5D8241D0B63}"/>
                </a:ext>
              </a:extLst>
            </p:cNvPr>
            <p:cNvSpPr>
              <a:spLocks noChangeAspect="1" noChangeArrowheads="1"/>
            </p:cNvSpPr>
            <p:nvPr/>
          </p:nvSpPr>
          <p:spPr bwMode="auto">
            <a:xfrm>
              <a:off x="-24002774" y="9197892"/>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138" name="Rectangle 137">
            <a:extLst>
              <a:ext uri="{FF2B5EF4-FFF2-40B4-BE49-F238E27FC236}">
                <a16:creationId xmlns:a16="http://schemas.microsoft.com/office/drawing/2014/main" id="{AB8543D4-B999-F91B-312B-2709DEEFDD21}"/>
              </a:ext>
            </a:extLst>
          </p:cNvPr>
          <p:cNvSpPr/>
          <p:nvPr/>
        </p:nvSpPr>
        <p:spPr>
          <a:xfrm>
            <a:off x="29331630" y="5384408"/>
            <a:ext cx="13902371" cy="13551181"/>
          </a:xfrm>
          <a:prstGeom prst="rect">
            <a:avLst/>
          </a:prstGeom>
          <a:noFill/>
          <a:ln w="76200">
            <a:solidFill>
              <a:srgbClr val="00A3AD"/>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3360">
              <a:ln>
                <a:solidFill>
                  <a:srgbClr val="00A3AD"/>
                </a:solidFill>
              </a:ln>
            </a:endParaRPr>
          </a:p>
        </p:txBody>
      </p:sp>
      <p:pic>
        <p:nvPicPr>
          <p:cNvPr id="155" name="Picture 154" descr="A red text on a black background&#10;&#10;AI-generated content may be incorrect.">
            <a:extLst>
              <a:ext uri="{FF2B5EF4-FFF2-40B4-BE49-F238E27FC236}">
                <a16:creationId xmlns:a16="http://schemas.microsoft.com/office/drawing/2014/main" id="{1B5370E1-F639-4E64-5786-9585E2C98761}"/>
              </a:ext>
            </a:extLst>
          </p:cNvPr>
          <p:cNvPicPr>
            <a:picLocks noChangeAspect="1"/>
          </p:cNvPicPr>
          <p:nvPr/>
        </p:nvPicPr>
        <p:blipFill>
          <a:blip r:embed="rId5"/>
          <a:stretch>
            <a:fillRect/>
          </a:stretch>
        </p:blipFill>
        <p:spPr>
          <a:xfrm>
            <a:off x="30082439" y="425867"/>
            <a:ext cx="6243305" cy="2043178"/>
          </a:xfrm>
          <a:prstGeom prst="rect">
            <a:avLst/>
          </a:prstGeom>
        </p:spPr>
      </p:pic>
      <p:pic>
        <p:nvPicPr>
          <p:cNvPr id="157" name="Picture 156" descr="A red text on a black background&#10;&#10;AI-generated content may be incorrect.">
            <a:extLst>
              <a:ext uri="{FF2B5EF4-FFF2-40B4-BE49-F238E27FC236}">
                <a16:creationId xmlns:a16="http://schemas.microsoft.com/office/drawing/2014/main" id="{F609B36E-7E21-2EB1-A8D0-C94E104B0061}"/>
              </a:ext>
            </a:extLst>
          </p:cNvPr>
          <p:cNvPicPr>
            <a:picLocks noChangeAspect="1"/>
          </p:cNvPicPr>
          <p:nvPr/>
        </p:nvPicPr>
        <p:blipFill>
          <a:blip r:embed="rId6"/>
          <a:stretch>
            <a:fillRect/>
          </a:stretch>
        </p:blipFill>
        <p:spPr>
          <a:xfrm>
            <a:off x="5974691" y="350216"/>
            <a:ext cx="6472145" cy="2256354"/>
          </a:xfrm>
          <a:prstGeom prst="rect">
            <a:avLst/>
          </a:prstGeom>
        </p:spPr>
      </p:pic>
      <p:pic>
        <p:nvPicPr>
          <p:cNvPr id="159" name="Picture 158" descr="A screenshot of a computer&#10;&#10;AI-generated content may be incorrect.">
            <a:extLst>
              <a:ext uri="{FF2B5EF4-FFF2-40B4-BE49-F238E27FC236}">
                <a16:creationId xmlns:a16="http://schemas.microsoft.com/office/drawing/2014/main" id="{0918B498-6823-0580-C64B-CEA6998B2C3C}"/>
              </a:ext>
            </a:extLst>
          </p:cNvPr>
          <p:cNvPicPr>
            <a:picLocks noChangeAspect="1"/>
          </p:cNvPicPr>
          <p:nvPr/>
        </p:nvPicPr>
        <p:blipFill>
          <a:blip r:embed="rId7"/>
          <a:stretch>
            <a:fillRect/>
          </a:stretch>
        </p:blipFill>
        <p:spPr>
          <a:xfrm>
            <a:off x="29824074" y="9009914"/>
            <a:ext cx="13031954" cy="8536817"/>
          </a:xfrm>
          <a:prstGeom prst="rect">
            <a:avLst/>
          </a:prstGeom>
        </p:spPr>
      </p:pic>
      <p:sp>
        <p:nvSpPr>
          <p:cNvPr id="160" name="TextBox 159">
            <a:extLst>
              <a:ext uri="{FF2B5EF4-FFF2-40B4-BE49-F238E27FC236}">
                <a16:creationId xmlns:a16="http://schemas.microsoft.com/office/drawing/2014/main" id="{A1EDE23B-5420-A515-9284-3E36E449C692}"/>
              </a:ext>
            </a:extLst>
          </p:cNvPr>
          <p:cNvSpPr txBox="1"/>
          <p:nvPr/>
        </p:nvSpPr>
        <p:spPr>
          <a:xfrm>
            <a:off x="29824074" y="17761279"/>
            <a:ext cx="12194880" cy="998874"/>
          </a:xfrm>
          <a:prstGeom prst="rect">
            <a:avLst/>
          </a:prstGeom>
          <a:noFill/>
        </p:spPr>
        <p:txBody>
          <a:bodyPr wrap="square" lIns="74815" tIns="37407" rIns="74815" bIns="37407" rtlCol="0" anchor="t">
            <a:spAutoFit/>
          </a:bodyPr>
          <a:lstStyle/>
          <a:p>
            <a:pPr algn="ctr"/>
            <a:r>
              <a:rPr lang="en-US" sz="3000" b="1">
                <a:latin typeface="Helvetica"/>
                <a:cs typeface="Helvetica"/>
              </a:rPr>
              <a:t>Fig. 3. </a:t>
            </a:r>
            <a:r>
              <a:rPr lang="en-US" sz="3000">
                <a:latin typeface="Helvetica"/>
                <a:cs typeface="Helvetica"/>
              </a:rPr>
              <a:t>30pt. </a:t>
            </a:r>
            <a:r>
              <a:rPr lang="en-US" sz="3000">
                <a:latin typeface="Calibri"/>
                <a:cs typeface="Calibri"/>
              </a:rPr>
              <a:t>Background color chart from the accessibility section of </a:t>
            </a:r>
            <a:r>
              <a:rPr lang="en-US" sz="3000">
                <a:latin typeface="Calibri"/>
                <a:cs typeface="Calibri"/>
                <a:hlinkClick r:id="rId8"/>
              </a:rPr>
              <a:t>https://brand.uga.edu/visual-style</a:t>
            </a:r>
            <a:endParaRPr lang="en-US" sz="3000">
              <a:highlight>
                <a:srgbClr val="FFFF00"/>
              </a:highlight>
              <a:latin typeface="Calibri"/>
              <a:cs typeface="Calibri"/>
            </a:endParaRPr>
          </a:p>
        </p:txBody>
      </p:sp>
      <p:sp>
        <p:nvSpPr>
          <p:cNvPr id="161" name="TextBox 160">
            <a:extLst>
              <a:ext uri="{FF2B5EF4-FFF2-40B4-BE49-F238E27FC236}">
                <a16:creationId xmlns:a16="http://schemas.microsoft.com/office/drawing/2014/main" id="{62110F0C-DF4D-E624-717C-C7858435C214}"/>
              </a:ext>
            </a:extLst>
          </p:cNvPr>
          <p:cNvSpPr txBox="1"/>
          <p:nvPr/>
        </p:nvSpPr>
        <p:spPr>
          <a:xfrm>
            <a:off x="29772379" y="5577587"/>
            <a:ext cx="12883619" cy="3000821"/>
          </a:xfrm>
          <a:prstGeom prst="rect">
            <a:avLst/>
          </a:prstGeom>
          <a:noFill/>
          <a:ln>
            <a:noFill/>
          </a:ln>
        </p:spPr>
        <p:txBody>
          <a:bodyPr wrap="square" lIns="91440" tIns="45720" rIns="91440" bIns="45720" rtlCol="0" anchor="t">
            <a:spAutoFit/>
          </a:bodyPr>
          <a:lstStyle/>
          <a:p>
            <a:pPr algn="ctr">
              <a:spcAft>
                <a:spcPts val="600"/>
              </a:spcAft>
            </a:pPr>
            <a:r>
              <a:rPr lang="en-US" sz="4000" b="1" dirty="0">
                <a:latin typeface="Helvetica" pitchFamily="2" charset="0"/>
                <a:cs typeface="Calibri" panose="020F0502020204030204" pitchFamily="34" charset="0"/>
              </a:rPr>
              <a:t>Topic E 40pt.</a:t>
            </a:r>
            <a:endParaRPr lang="en-US" sz="4000" dirty="0">
              <a:latin typeface="Calibri" panose="020F0502020204030204" pitchFamily="34" charset="0"/>
              <a:cs typeface="Calibri" panose="020F0502020204030204" pitchFamily="34" charset="0"/>
            </a:endParaRPr>
          </a:p>
          <a:p>
            <a:r>
              <a:rPr lang="en-US" sz="3600" dirty="0">
                <a:latin typeface="Calibri"/>
                <a:cs typeface="Calibri"/>
              </a:rPr>
              <a:t>36pt. UGA has a pallet of colors you can use that complement the university. Below is a table that presents the colors and the recommended text color for the best visual appearance. To learn more about these colors, follow the link below Fig. 3.</a:t>
            </a:r>
            <a:endParaRPr lang="en-US" sz="3200" dirty="0">
              <a:latin typeface="Calibri" panose="020F0502020204030204" pitchFamily="34" charset="0"/>
              <a:cs typeface="Calibri" panose="020F0502020204030204" pitchFamily="34" charset="0"/>
            </a:endParaRPr>
          </a:p>
        </p:txBody>
      </p:sp>
      <p:pic>
        <p:nvPicPr>
          <p:cNvPr id="168" name="Picture 167" descr="A collage of several different types of text&#10;&#10;AI-generated content may be incorrect.">
            <a:extLst>
              <a:ext uri="{FF2B5EF4-FFF2-40B4-BE49-F238E27FC236}">
                <a16:creationId xmlns:a16="http://schemas.microsoft.com/office/drawing/2014/main" id="{DDFEEA07-872B-F9B2-9830-33988CF52A18}"/>
              </a:ext>
            </a:extLst>
          </p:cNvPr>
          <p:cNvPicPr>
            <a:picLocks noChangeAspect="1"/>
          </p:cNvPicPr>
          <p:nvPr/>
        </p:nvPicPr>
        <p:blipFill>
          <a:blip r:embed="rId9"/>
          <a:srcRect l="4511" r="3777"/>
          <a:stretch/>
        </p:blipFill>
        <p:spPr>
          <a:xfrm>
            <a:off x="874643" y="20886264"/>
            <a:ext cx="13386771" cy="9592739"/>
          </a:xfrm>
          <a:prstGeom prst="rect">
            <a:avLst/>
          </a:prstGeom>
        </p:spPr>
      </p:pic>
      <p:sp>
        <p:nvSpPr>
          <p:cNvPr id="169" name="TextBox 168">
            <a:extLst>
              <a:ext uri="{FF2B5EF4-FFF2-40B4-BE49-F238E27FC236}">
                <a16:creationId xmlns:a16="http://schemas.microsoft.com/office/drawing/2014/main" id="{21B4A483-C048-A425-7C54-DB51708E34E0}"/>
              </a:ext>
            </a:extLst>
          </p:cNvPr>
          <p:cNvSpPr txBox="1"/>
          <p:nvPr/>
        </p:nvSpPr>
        <p:spPr>
          <a:xfrm>
            <a:off x="1141755" y="31007437"/>
            <a:ext cx="12194880" cy="998874"/>
          </a:xfrm>
          <a:prstGeom prst="rect">
            <a:avLst/>
          </a:prstGeom>
          <a:noFill/>
        </p:spPr>
        <p:txBody>
          <a:bodyPr wrap="square" lIns="74815" tIns="37407" rIns="74815" bIns="37407" rtlCol="0" anchor="t">
            <a:spAutoFit/>
          </a:bodyPr>
          <a:lstStyle/>
          <a:p>
            <a:pPr algn="ctr"/>
            <a:r>
              <a:rPr lang="en-US" sz="3000" b="1">
                <a:latin typeface="Helvetica"/>
                <a:cs typeface="Helvetica"/>
              </a:rPr>
              <a:t>Fig. 1. </a:t>
            </a:r>
            <a:r>
              <a:rPr lang="en-US" sz="3000">
                <a:latin typeface="Helvetica"/>
                <a:cs typeface="Helvetica"/>
              </a:rPr>
              <a:t>30pt. </a:t>
            </a:r>
            <a:r>
              <a:rPr lang="en-US" sz="3000">
                <a:latin typeface="Calibri"/>
                <a:cs typeface="Calibri"/>
              </a:rPr>
              <a:t>Hess, GR, L Liegel, &amp; K Tosney. 2022. Creating Effective Poster Presentations. URL= </a:t>
            </a:r>
            <a:r>
              <a:rPr lang="en-US" sz="3000">
                <a:latin typeface="Calibri"/>
                <a:cs typeface="Calibri"/>
                <a:hlinkClick r:id="rId10"/>
              </a:rPr>
              <a:t>https://go.ncsu.edu/posters</a:t>
            </a:r>
            <a:endParaRPr lang="en-US" sz="3000">
              <a:highlight>
                <a:srgbClr val="FFFF00"/>
              </a:highlight>
              <a:latin typeface="Calibri"/>
              <a:cs typeface="Calibri"/>
            </a:endParaRPr>
          </a:p>
        </p:txBody>
      </p:sp>
      <p:sp>
        <p:nvSpPr>
          <p:cNvPr id="170" name="TextBox 169">
            <a:extLst>
              <a:ext uri="{FF2B5EF4-FFF2-40B4-BE49-F238E27FC236}">
                <a16:creationId xmlns:a16="http://schemas.microsoft.com/office/drawing/2014/main" id="{28DA59E5-FEC6-33DB-A742-828F64A87C39}"/>
              </a:ext>
            </a:extLst>
          </p:cNvPr>
          <p:cNvSpPr txBox="1"/>
          <p:nvPr/>
        </p:nvSpPr>
        <p:spPr>
          <a:xfrm>
            <a:off x="1180499" y="16025158"/>
            <a:ext cx="12883619" cy="4816703"/>
          </a:xfrm>
          <a:prstGeom prst="rect">
            <a:avLst/>
          </a:prstGeom>
          <a:noFill/>
          <a:ln>
            <a:noFill/>
          </a:ln>
        </p:spPr>
        <p:txBody>
          <a:bodyPr wrap="square" lIns="91440" tIns="45720" rIns="91440" bIns="45720" rtlCol="0" anchor="t">
            <a:spAutoFit/>
          </a:bodyPr>
          <a:lstStyle/>
          <a:p>
            <a:pPr algn="ctr">
              <a:spcAft>
                <a:spcPts val="1800"/>
              </a:spcAft>
            </a:pPr>
            <a:r>
              <a:rPr lang="en-US" sz="4000" b="1">
                <a:solidFill>
                  <a:schemeClr val="bg1"/>
                </a:solidFill>
                <a:latin typeface="Helvetica" pitchFamily="2" charset="0"/>
                <a:cs typeface="Calibri" panose="020F0502020204030204" pitchFamily="34" charset="0"/>
              </a:rPr>
              <a:t>Topic B 40pt.</a:t>
            </a:r>
            <a:endParaRPr lang="en-US" sz="4000">
              <a:solidFill>
                <a:schemeClr val="bg1"/>
              </a:solidFill>
              <a:latin typeface="Calibri" panose="020F0502020204030204" pitchFamily="34" charset="0"/>
              <a:cs typeface="Calibri" panose="020F0502020204030204" pitchFamily="34" charset="0"/>
            </a:endParaRPr>
          </a:p>
          <a:p>
            <a:r>
              <a:rPr lang="en-US" sz="3600">
                <a:latin typeface="Calibri"/>
                <a:cs typeface="Calibri"/>
              </a:rPr>
              <a:t>36pt. Symmetrical posters have the best appearance. When designing your layout, try to keep graphs and figures evenly proportioned throughout the poster. </a:t>
            </a:r>
          </a:p>
          <a:p>
            <a:r>
              <a:rPr lang="en-US" sz="3600">
                <a:latin typeface="Calibri"/>
                <a:cs typeface="Calibri"/>
              </a:rPr>
              <a:t>		</a:t>
            </a:r>
          </a:p>
          <a:p>
            <a:r>
              <a:rPr lang="en-US" sz="3600">
                <a:latin typeface="Calibri"/>
                <a:cs typeface="Calibri"/>
              </a:rPr>
              <a:t>George Hess at NC State University has many other poster presentation tips from design, presentation, and critiques of example posters. You can find this information at the link below.</a:t>
            </a:r>
            <a:endParaRPr lang="en-US" sz="3200">
              <a:latin typeface="Calibri" panose="020F0502020204030204" pitchFamily="34" charset="0"/>
              <a:cs typeface="Calibri" panose="020F0502020204030204" pitchFamily="34" charset="0"/>
            </a:endParaRPr>
          </a:p>
        </p:txBody>
      </p:sp>
      <p:sp>
        <p:nvSpPr>
          <p:cNvPr id="171" name="TextBox 170">
            <a:extLst>
              <a:ext uri="{FF2B5EF4-FFF2-40B4-BE49-F238E27FC236}">
                <a16:creationId xmlns:a16="http://schemas.microsoft.com/office/drawing/2014/main" id="{ADC9B3A0-1B47-E456-4EAD-674065B3B78E}"/>
              </a:ext>
            </a:extLst>
          </p:cNvPr>
          <p:cNvSpPr txBox="1"/>
          <p:nvPr/>
        </p:nvSpPr>
        <p:spPr>
          <a:xfrm>
            <a:off x="1180499" y="5493720"/>
            <a:ext cx="12883619" cy="4739759"/>
          </a:xfrm>
          <a:prstGeom prst="rect">
            <a:avLst/>
          </a:prstGeom>
          <a:noFill/>
          <a:ln>
            <a:noFill/>
          </a:ln>
        </p:spPr>
        <p:txBody>
          <a:bodyPr wrap="square" lIns="91440" tIns="45720" rIns="91440" bIns="45720" rtlCol="0" anchor="t">
            <a:spAutoFit/>
          </a:bodyPr>
          <a:lstStyle/>
          <a:p>
            <a:pPr algn="ctr">
              <a:spcAft>
                <a:spcPts val="600"/>
              </a:spcAft>
            </a:pPr>
            <a:r>
              <a:rPr lang="en-US" sz="4000" b="1">
                <a:latin typeface="Helvetica" pitchFamily="2" charset="0"/>
                <a:cs typeface="Calibri" panose="020F0502020204030204" pitchFamily="34" charset="0"/>
              </a:rPr>
              <a:t>Topic A 40pt.</a:t>
            </a:r>
            <a:endParaRPr lang="en-US" sz="4000">
              <a:latin typeface="Calibri" panose="020F0502020204030204" pitchFamily="34" charset="0"/>
              <a:cs typeface="Calibri" panose="020F0502020204030204" pitchFamily="34" charset="0"/>
            </a:endParaRPr>
          </a:p>
          <a:p>
            <a:r>
              <a:rPr lang="en-US" sz="3600">
                <a:latin typeface="Calibri"/>
                <a:cs typeface="Calibri"/>
              </a:rPr>
              <a:t>36pt. There are numerous ways to design a great poster. This example is to act as a guide for first time poster designers. Feel free to fully edit/customize this template to suit your needs. Within this poster are resources to help guide your poster creation. </a:t>
            </a:r>
          </a:p>
          <a:p>
            <a:endParaRPr lang="en-US" sz="3600">
              <a:latin typeface="Calibri"/>
              <a:cs typeface="Calibri"/>
            </a:endParaRPr>
          </a:p>
          <a:p>
            <a:r>
              <a:rPr lang="en-US" sz="3600">
                <a:latin typeface="Calibri"/>
                <a:cs typeface="Calibri"/>
              </a:rPr>
              <a:t>When you are ready to submit your poster for printing, please fill out the form located at </a:t>
            </a:r>
            <a:r>
              <a:rPr lang="en-US" sz="3600">
                <a:latin typeface="Calibri"/>
                <a:cs typeface="Calibri"/>
                <a:hlinkClick r:id="rId11"/>
              </a:rPr>
              <a:t>https://griffin.uga.edu/oit/posters</a:t>
            </a:r>
            <a:r>
              <a:rPr lang="en-US" sz="3600">
                <a:latin typeface="Calibri"/>
                <a:cs typeface="Calibri"/>
              </a:rPr>
              <a:t> </a:t>
            </a:r>
            <a:endParaRPr lang="en-US" sz="3200">
              <a:latin typeface="Calibri" panose="020F0502020204030204" pitchFamily="34" charset="0"/>
              <a:cs typeface="Calibri" panose="020F0502020204030204" pitchFamily="34" charset="0"/>
            </a:endParaRPr>
          </a:p>
        </p:txBody>
      </p:sp>
      <p:sp>
        <p:nvSpPr>
          <p:cNvPr id="176" name="Rectangle 175">
            <a:extLst>
              <a:ext uri="{FF2B5EF4-FFF2-40B4-BE49-F238E27FC236}">
                <a16:creationId xmlns:a16="http://schemas.microsoft.com/office/drawing/2014/main" id="{8A710B08-C86B-BB72-53F2-1AF72328661E}"/>
              </a:ext>
            </a:extLst>
          </p:cNvPr>
          <p:cNvSpPr/>
          <p:nvPr/>
        </p:nvSpPr>
        <p:spPr>
          <a:xfrm>
            <a:off x="606799" y="11146952"/>
            <a:ext cx="13986321" cy="920846"/>
          </a:xfrm>
          <a:prstGeom prst="rect">
            <a:avLst/>
          </a:prstGeom>
          <a:solidFill>
            <a:srgbClr val="00A3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Rectangle 176">
            <a:extLst>
              <a:ext uri="{FF2B5EF4-FFF2-40B4-BE49-F238E27FC236}">
                <a16:creationId xmlns:a16="http://schemas.microsoft.com/office/drawing/2014/main" id="{F71FF81C-5A03-ECD9-C0CC-18AD547E5D18}"/>
              </a:ext>
            </a:extLst>
          </p:cNvPr>
          <p:cNvSpPr/>
          <p:nvPr/>
        </p:nvSpPr>
        <p:spPr>
          <a:xfrm>
            <a:off x="29331631" y="19540547"/>
            <a:ext cx="13905966" cy="920846"/>
          </a:xfrm>
          <a:prstGeom prst="rect">
            <a:avLst/>
          </a:prstGeom>
          <a:solidFill>
            <a:srgbClr val="B7BF1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TextBox 177">
            <a:extLst>
              <a:ext uri="{FF2B5EF4-FFF2-40B4-BE49-F238E27FC236}">
                <a16:creationId xmlns:a16="http://schemas.microsoft.com/office/drawing/2014/main" id="{876571F8-3921-35D3-D6DB-03BD64A0F9CF}"/>
              </a:ext>
            </a:extLst>
          </p:cNvPr>
          <p:cNvSpPr txBox="1"/>
          <p:nvPr/>
        </p:nvSpPr>
        <p:spPr>
          <a:xfrm>
            <a:off x="15511744" y="5549504"/>
            <a:ext cx="12883619" cy="707886"/>
          </a:xfrm>
          <a:prstGeom prst="rect">
            <a:avLst/>
          </a:prstGeom>
          <a:noFill/>
          <a:ln>
            <a:noFill/>
          </a:ln>
        </p:spPr>
        <p:txBody>
          <a:bodyPr wrap="square" lIns="91440" tIns="45720" rIns="91440" bIns="45720" rtlCol="0" anchor="t">
            <a:spAutoFit/>
          </a:bodyPr>
          <a:lstStyle/>
          <a:p>
            <a:pPr algn="ctr"/>
            <a:r>
              <a:rPr lang="en-US" sz="4000" b="1">
                <a:solidFill>
                  <a:schemeClr val="bg1"/>
                </a:solidFill>
                <a:latin typeface="Helvetica" pitchFamily="2" charset="0"/>
                <a:cs typeface="Calibri" panose="020F0502020204030204" pitchFamily="34" charset="0"/>
              </a:rPr>
              <a:t>Topic C 40pt.</a:t>
            </a:r>
            <a:endParaRPr lang="en-US" sz="4000">
              <a:solidFill>
                <a:schemeClr val="bg1"/>
              </a:solidFill>
              <a:latin typeface="Calibri" panose="020F0502020204030204" pitchFamily="34" charset="0"/>
              <a:cs typeface="Calibri" panose="020F0502020204030204" pitchFamily="34" charset="0"/>
            </a:endParaRPr>
          </a:p>
        </p:txBody>
      </p:sp>
      <p:graphicFrame>
        <p:nvGraphicFramePr>
          <p:cNvPr id="181" name="Chart 180">
            <a:extLst>
              <a:ext uri="{FF2B5EF4-FFF2-40B4-BE49-F238E27FC236}">
                <a16:creationId xmlns:a16="http://schemas.microsoft.com/office/drawing/2014/main" id="{049D2D68-8116-03E1-3E5C-517CA8ACC3A4}"/>
              </a:ext>
            </a:extLst>
          </p:cNvPr>
          <p:cNvGraphicFramePr/>
          <p:nvPr>
            <p:extLst>
              <p:ext uri="{D42A27DB-BD31-4B8C-83A1-F6EECF244321}">
                <p14:modId xmlns:p14="http://schemas.microsoft.com/office/powerpoint/2010/main" val="2923645922"/>
              </p:ext>
            </p:extLst>
          </p:nvPr>
        </p:nvGraphicFramePr>
        <p:xfrm>
          <a:off x="15683948" y="6492823"/>
          <a:ext cx="12523304" cy="7541229"/>
        </p:xfrm>
        <a:graphic>
          <a:graphicData uri="http://schemas.openxmlformats.org/drawingml/2006/chart">
            <c:chart xmlns:c="http://schemas.openxmlformats.org/drawingml/2006/chart" xmlns:r="http://schemas.openxmlformats.org/officeDocument/2006/relationships" r:id="rId12"/>
          </a:graphicData>
        </a:graphic>
      </p:graphicFrame>
      <p:sp>
        <p:nvSpPr>
          <p:cNvPr id="182" name="TextBox 181">
            <a:extLst>
              <a:ext uri="{FF2B5EF4-FFF2-40B4-BE49-F238E27FC236}">
                <a16:creationId xmlns:a16="http://schemas.microsoft.com/office/drawing/2014/main" id="{236BAC65-D7B4-93FE-1827-069851F58E58}"/>
              </a:ext>
            </a:extLst>
          </p:cNvPr>
          <p:cNvSpPr txBox="1"/>
          <p:nvPr/>
        </p:nvSpPr>
        <p:spPr>
          <a:xfrm>
            <a:off x="15683948" y="14282283"/>
            <a:ext cx="12523304" cy="537209"/>
          </a:xfrm>
          <a:prstGeom prst="rect">
            <a:avLst/>
          </a:prstGeom>
          <a:noFill/>
        </p:spPr>
        <p:txBody>
          <a:bodyPr wrap="square" lIns="74815" tIns="37407" rIns="74815" bIns="37407" rtlCol="0" anchor="t">
            <a:spAutoFit/>
          </a:bodyPr>
          <a:lstStyle/>
          <a:p>
            <a:pPr algn="ctr"/>
            <a:r>
              <a:rPr lang="en-US" sz="3000" b="1">
                <a:solidFill>
                  <a:schemeClr val="bg1"/>
                </a:solidFill>
                <a:latin typeface="Helvetica"/>
                <a:cs typeface="Helvetica"/>
              </a:rPr>
              <a:t>Fig. 2. </a:t>
            </a:r>
            <a:r>
              <a:rPr lang="en-US" sz="3000">
                <a:solidFill>
                  <a:schemeClr val="bg1"/>
                </a:solidFill>
                <a:latin typeface="Helvetica"/>
                <a:cs typeface="Helvetica"/>
              </a:rPr>
              <a:t>30pt. </a:t>
            </a:r>
            <a:r>
              <a:rPr lang="en-US" sz="3000">
                <a:solidFill>
                  <a:schemeClr val="bg1"/>
                </a:solidFill>
                <a:latin typeface="Calibri"/>
                <a:cs typeface="Calibri"/>
              </a:rPr>
              <a:t>Example of a chart in a highlighted section box.</a:t>
            </a:r>
            <a:endParaRPr lang="en-US" sz="3000">
              <a:solidFill>
                <a:schemeClr val="bg1"/>
              </a:solidFill>
              <a:highlight>
                <a:srgbClr val="FFFF00"/>
              </a:highlight>
              <a:latin typeface="Calibri"/>
              <a:cs typeface="Calibri"/>
            </a:endParaRPr>
          </a:p>
        </p:txBody>
      </p:sp>
      <p:sp>
        <p:nvSpPr>
          <p:cNvPr id="183" name="TextBox 182">
            <a:extLst>
              <a:ext uri="{FF2B5EF4-FFF2-40B4-BE49-F238E27FC236}">
                <a16:creationId xmlns:a16="http://schemas.microsoft.com/office/drawing/2014/main" id="{E5548120-B62B-CE63-6B4E-7C551FA0D68B}"/>
              </a:ext>
            </a:extLst>
          </p:cNvPr>
          <p:cNvSpPr txBox="1"/>
          <p:nvPr/>
        </p:nvSpPr>
        <p:spPr>
          <a:xfrm>
            <a:off x="15500596" y="19659359"/>
            <a:ext cx="12883619" cy="4662815"/>
          </a:xfrm>
          <a:prstGeom prst="rect">
            <a:avLst/>
          </a:prstGeom>
          <a:noFill/>
          <a:ln>
            <a:noFill/>
          </a:ln>
        </p:spPr>
        <p:txBody>
          <a:bodyPr wrap="square" lIns="91440" tIns="45720" rIns="91440" bIns="45720" rtlCol="0" anchor="t">
            <a:spAutoFit/>
          </a:bodyPr>
          <a:lstStyle/>
          <a:p>
            <a:pPr algn="ctr">
              <a:spcAft>
                <a:spcPts val="600"/>
              </a:spcAft>
            </a:pPr>
            <a:r>
              <a:rPr lang="en-US" sz="4000" b="1" dirty="0">
                <a:latin typeface="Helvetica" pitchFamily="2" charset="0"/>
                <a:cs typeface="Calibri" panose="020F0502020204030204" pitchFamily="34" charset="0"/>
              </a:rPr>
              <a:t>Topic D 40pt.</a:t>
            </a:r>
            <a:endParaRPr lang="en-US" sz="4000" dirty="0">
              <a:latin typeface="Calibri" panose="020F0502020204030204" pitchFamily="34" charset="0"/>
              <a:cs typeface="Calibri" panose="020F0502020204030204" pitchFamily="34" charset="0"/>
            </a:endParaRPr>
          </a:p>
          <a:p>
            <a:r>
              <a:rPr lang="en-US" sz="3600" dirty="0">
                <a:latin typeface="Calibri"/>
                <a:cs typeface="Calibri"/>
              </a:rPr>
              <a:t>36pt. To ensure the highest quality print and the correct aspect ratio, we recommend designing your poster at the exact size you want it to be printed at. You can adjust these settings in PowerPoint.</a:t>
            </a:r>
          </a:p>
          <a:p>
            <a:endParaRPr lang="en-US" sz="3600" dirty="0">
              <a:latin typeface="Calibri"/>
              <a:cs typeface="Calibri"/>
            </a:endParaRPr>
          </a:p>
          <a:p>
            <a:r>
              <a:rPr lang="en-US" sz="3600" dirty="0">
                <a:latin typeface="Calibri"/>
                <a:cs typeface="Calibri"/>
              </a:rPr>
              <a:t>Go to the design tab, and on the far right in the customize section, look for slide size. Click on custom slide size and type in the exact size you would like your poster to be. </a:t>
            </a:r>
            <a:endParaRPr lang="en-US" sz="3200" dirty="0">
              <a:latin typeface="Calibri" panose="020F0502020204030204" pitchFamily="34" charset="0"/>
              <a:cs typeface="Calibri" panose="020F0502020204030204" pitchFamily="34" charset="0"/>
            </a:endParaRPr>
          </a:p>
        </p:txBody>
      </p:sp>
      <p:grpSp>
        <p:nvGrpSpPr>
          <p:cNvPr id="43" name="Group 42">
            <a:extLst>
              <a:ext uri="{FF2B5EF4-FFF2-40B4-BE49-F238E27FC236}">
                <a16:creationId xmlns:a16="http://schemas.microsoft.com/office/drawing/2014/main" id="{6225F69F-3B3E-2200-221C-18A1C64A60DE}"/>
              </a:ext>
            </a:extLst>
          </p:cNvPr>
          <p:cNvGrpSpPr/>
          <p:nvPr/>
        </p:nvGrpSpPr>
        <p:grpSpPr>
          <a:xfrm>
            <a:off x="15500596" y="24572732"/>
            <a:ext cx="9463213" cy="2561093"/>
            <a:chOff x="15500596" y="24572732"/>
            <a:chExt cx="9463213" cy="2561093"/>
          </a:xfrm>
        </p:grpSpPr>
        <p:pic>
          <p:nvPicPr>
            <p:cNvPr id="193" name="Picture 192" descr="A screenshot of a computer&#10;&#10;AI-generated content may be incorrect.">
              <a:extLst>
                <a:ext uri="{FF2B5EF4-FFF2-40B4-BE49-F238E27FC236}">
                  <a16:creationId xmlns:a16="http://schemas.microsoft.com/office/drawing/2014/main" id="{CADB3E35-A390-1887-082C-4C81D06EA89B}"/>
                </a:ext>
              </a:extLst>
            </p:cNvPr>
            <p:cNvPicPr>
              <a:picLocks noChangeAspect="1"/>
            </p:cNvPicPr>
            <p:nvPr/>
          </p:nvPicPr>
          <p:blipFill>
            <a:blip r:embed="rId13"/>
            <a:srcRect r="49711" b="85663"/>
            <a:stretch/>
          </p:blipFill>
          <p:spPr>
            <a:xfrm>
              <a:off x="15500596" y="24572732"/>
              <a:ext cx="9463213" cy="2561093"/>
            </a:xfrm>
            <a:prstGeom prst="rect">
              <a:avLst/>
            </a:prstGeom>
          </p:spPr>
        </p:pic>
        <p:sp>
          <p:nvSpPr>
            <p:cNvPr id="12" name="Oval 11">
              <a:extLst>
                <a:ext uri="{FF2B5EF4-FFF2-40B4-BE49-F238E27FC236}">
                  <a16:creationId xmlns:a16="http://schemas.microsoft.com/office/drawing/2014/main" id="{9F4D9349-D8A1-7154-95CF-723C4AD5E96D}"/>
                </a:ext>
              </a:extLst>
            </p:cNvPr>
            <p:cNvSpPr/>
            <p:nvPr/>
          </p:nvSpPr>
          <p:spPr>
            <a:xfrm>
              <a:off x="19225260" y="25316952"/>
              <a:ext cx="1143000" cy="800100"/>
            </a:xfrm>
            <a:prstGeom prst="ellipse">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7DFC6D91-C49A-DBB5-AB69-9515C83B8921}"/>
              </a:ext>
            </a:extLst>
          </p:cNvPr>
          <p:cNvGrpSpPr/>
          <p:nvPr/>
        </p:nvGrpSpPr>
        <p:grpSpPr>
          <a:xfrm>
            <a:off x="15920458" y="28161087"/>
            <a:ext cx="5504699" cy="3442487"/>
            <a:chOff x="15920458" y="28161087"/>
            <a:chExt cx="5504699" cy="3442487"/>
          </a:xfrm>
        </p:grpSpPr>
        <p:pic>
          <p:nvPicPr>
            <p:cNvPr id="192" name="Picture 191" descr="A screenshot of a computer&#10;&#10;AI-generated content may be incorrect.">
              <a:extLst>
                <a:ext uri="{FF2B5EF4-FFF2-40B4-BE49-F238E27FC236}">
                  <a16:creationId xmlns:a16="http://schemas.microsoft.com/office/drawing/2014/main" id="{DCFAAAF9-349B-DE66-7E7C-1F54077B56DF}"/>
                </a:ext>
              </a:extLst>
            </p:cNvPr>
            <p:cNvPicPr>
              <a:picLocks noChangeAspect="1"/>
            </p:cNvPicPr>
            <p:nvPr/>
          </p:nvPicPr>
          <p:blipFill>
            <a:blip r:embed="rId13"/>
            <a:srcRect l="72839" r="1" b="82107"/>
            <a:stretch/>
          </p:blipFill>
          <p:spPr>
            <a:xfrm>
              <a:off x="15920458" y="28161087"/>
              <a:ext cx="5504699" cy="3442487"/>
            </a:xfrm>
            <a:prstGeom prst="rect">
              <a:avLst/>
            </a:prstGeom>
          </p:spPr>
        </p:pic>
        <p:sp>
          <p:nvSpPr>
            <p:cNvPr id="13" name="Oval 12">
              <a:extLst>
                <a:ext uri="{FF2B5EF4-FFF2-40B4-BE49-F238E27FC236}">
                  <a16:creationId xmlns:a16="http://schemas.microsoft.com/office/drawing/2014/main" id="{632FF187-4228-007E-1B84-AC5373E19278}"/>
                </a:ext>
              </a:extLst>
            </p:cNvPr>
            <p:cNvSpPr/>
            <p:nvPr/>
          </p:nvSpPr>
          <p:spPr>
            <a:xfrm>
              <a:off x="16878300" y="29480381"/>
              <a:ext cx="1143000" cy="1927803"/>
            </a:xfrm>
            <a:prstGeom prst="ellipse">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a:extLst>
              <a:ext uri="{FF2B5EF4-FFF2-40B4-BE49-F238E27FC236}">
                <a16:creationId xmlns:a16="http://schemas.microsoft.com/office/drawing/2014/main" id="{3048ECEB-3969-3E09-447B-99C430EE38DC}"/>
              </a:ext>
            </a:extLst>
          </p:cNvPr>
          <p:cNvGrpSpPr/>
          <p:nvPr/>
        </p:nvGrpSpPr>
        <p:grpSpPr>
          <a:xfrm>
            <a:off x="21945600" y="27669032"/>
            <a:ext cx="6449763" cy="4426598"/>
            <a:chOff x="21945600" y="27669032"/>
            <a:chExt cx="6449763" cy="4426598"/>
          </a:xfrm>
        </p:grpSpPr>
        <p:pic>
          <p:nvPicPr>
            <p:cNvPr id="185" name="Picture 184" descr="A screenshot of a computer&#10;&#10;AI-generated content may be incorrect.">
              <a:extLst>
                <a:ext uri="{FF2B5EF4-FFF2-40B4-BE49-F238E27FC236}">
                  <a16:creationId xmlns:a16="http://schemas.microsoft.com/office/drawing/2014/main" id="{50FF8E72-5C78-0659-B564-2CE8BCBB30AC}"/>
                </a:ext>
              </a:extLst>
            </p:cNvPr>
            <p:cNvPicPr>
              <a:picLocks noChangeAspect="1"/>
            </p:cNvPicPr>
            <p:nvPr/>
          </p:nvPicPr>
          <p:blipFill>
            <a:blip r:embed="rId14"/>
            <a:stretch>
              <a:fillRect/>
            </a:stretch>
          </p:blipFill>
          <p:spPr>
            <a:xfrm>
              <a:off x="22155822" y="27669032"/>
              <a:ext cx="6239541" cy="4426598"/>
            </a:xfrm>
            <a:prstGeom prst="rect">
              <a:avLst/>
            </a:prstGeom>
          </p:spPr>
        </p:pic>
        <p:sp>
          <p:nvSpPr>
            <p:cNvPr id="14" name="Oval 13">
              <a:extLst>
                <a:ext uri="{FF2B5EF4-FFF2-40B4-BE49-F238E27FC236}">
                  <a16:creationId xmlns:a16="http://schemas.microsoft.com/office/drawing/2014/main" id="{FD869ED2-F94C-C772-6D9D-850A6E40ADBF}"/>
                </a:ext>
              </a:extLst>
            </p:cNvPr>
            <p:cNvSpPr/>
            <p:nvPr/>
          </p:nvSpPr>
          <p:spPr>
            <a:xfrm>
              <a:off x="21945600" y="29004368"/>
              <a:ext cx="1857351" cy="1841391"/>
            </a:xfrm>
            <a:prstGeom prst="ellipse">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06569C46-3B34-F83E-7C9B-00360E9F777F}"/>
              </a:ext>
            </a:extLst>
          </p:cNvPr>
          <p:cNvSpPr txBox="1"/>
          <p:nvPr/>
        </p:nvSpPr>
        <p:spPr>
          <a:xfrm>
            <a:off x="29898241" y="19628806"/>
            <a:ext cx="12883619" cy="3231654"/>
          </a:xfrm>
          <a:prstGeom prst="rect">
            <a:avLst/>
          </a:prstGeom>
          <a:noFill/>
          <a:ln>
            <a:noFill/>
          </a:ln>
        </p:spPr>
        <p:txBody>
          <a:bodyPr wrap="square" lIns="91440" tIns="45720" rIns="91440" bIns="45720" rtlCol="0" anchor="t">
            <a:spAutoFit/>
          </a:bodyPr>
          <a:lstStyle/>
          <a:p>
            <a:pPr algn="ctr">
              <a:spcAft>
                <a:spcPts val="2400"/>
              </a:spcAft>
            </a:pPr>
            <a:r>
              <a:rPr lang="en-US" sz="4000" b="1" dirty="0">
                <a:solidFill>
                  <a:schemeClr val="bg1"/>
                </a:solidFill>
                <a:latin typeface="Helvetica" pitchFamily="2" charset="0"/>
                <a:cs typeface="Calibri" panose="020F0502020204030204" pitchFamily="34" charset="0"/>
              </a:rPr>
              <a:t>Topic F 40pt.</a:t>
            </a:r>
            <a:endParaRPr lang="en-US" sz="4000" dirty="0">
              <a:solidFill>
                <a:schemeClr val="bg1"/>
              </a:solidFill>
              <a:latin typeface="Calibri" panose="020F0502020204030204" pitchFamily="34" charset="0"/>
              <a:cs typeface="Calibri" panose="020F0502020204030204" pitchFamily="34" charset="0"/>
            </a:endParaRPr>
          </a:p>
          <a:p>
            <a:r>
              <a:rPr lang="en-US" sz="3600" dirty="0">
                <a:latin typeface="Calibri"/>
                <a:cs typeface="Calibri"/>
              </a:rPr>
              <a:t>36pt. When placing images or logos. Keep the aspect ratio the same by only using the corners of the image to resize the image. The green box below shows an example of an original logo, and the red box shows 2 stretched logos that should not be used.</a:t>
            </a:r>
            <a:endParaRPr lang="en-US" sz="3200" dirty="0">
              <a:latin typeface="Calibri" panose="020F0502020204030204" pitchFamily="34" charset="0"/>
              <a:cs typeface="Calibri" panose="020F0502020204030204" pitchFamily="34" charset="0"/>
            </a:endParaRPr>
          </a:p>
        </p:txBody>
      </p:sp>
      <p:grpSp>
        <p:nvGrpSpPr>
          <p:cNvPr id="28" name="Group 27">
            <a:extLst>
              <a:ext uri="{FF2B5EF4-FFF2-40B4-BE49-F238E27FC236}">
                <a16:creationId xmlns:a16="http://schemas.microsoft.com/office/drawing/2014/main" id="{26D0FF2B-8741-2F36-9078-91E55E4A917D}"/>
              </a:ext>
            </a:extLst>
          </p:cNvPr>
          <p:cNvGrpSpPr/>
          <p:nvPr/>
        </p:nvGrpSpPr>
        <p:grpSpPr>
          <a:xfrm>
            <a:off x="29772378" y="23163335"/>
            <a:ext cx="13009481" cy="2594192"/>
            <a:chOff x="29769081" y="22725245"/>
            <a:chExt cx="13009481" cy="2594192"/>
          </a:xfrm>
        </p:grpSpPr>
        <p:sp>
          <p:nvSpPr>
            <p:cNvPr id="26" name="Rectangle 25">
              <a:extLst>
                <a:ext uri="{FF2B5EF4-FFF2-40B4-BE49-F238E27FC236}">
                  <a16:creationId xmlns:a16="http://schemas.microsoft.com/office/drawing/2014/main" id="{D34E8F5D-8528-7F2C-97CD-7E98C8C7FC15}"/>
                </a:ext>
              </a:extLst>
            </p:cNvPr>
            <p:cNvSpPr/>
            <p:nvPr/>
          </p:nvSpPr>
          <p:spPr>
            <a:xfrm>
              <a:off x="29769081" y="22725245"/>
              <a:ext cx="13009481" cy="2594192"/>
            </a:xfrm>
            <a:prstGeom prst="rect">
              <a:avLst/>
            </a:prstGeom>
            <a:solidFill>
              <a:schemeClr val="accent6">
                <a:lumMod val="20000"/>
                <a:lumOff val="80000"/>
              </a:schemeClr>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A black background with red text&#10;&#10;AI-generated content may be incorrect.">
              <a:extLst>
                <a:ext uri="{FF2B5EF4-FFF2-40B4-BE49-F238E27FC236}">
                  <a16:creationId xmlns:a16="http://schemas.microsoft.com/office/drawing/2014/main" id="{4B60304D-F26B-0301-AD1A-238730D17D64}"/>
                </a:ext>
              </a:extLst>
            </p:cNvPr>
            <p:cNvPicPr>
              <a:picLocks noChangeAspect="1"/>
            </p:cNvPicPr>
            <p:nvPr/>
          </p:nvPicPr>
          <p:blipFill>
            <a:blip r:embed="rId15"/>
            <a:stretch>
              <a:fillRect/>
            </a:stretch>
          </p:blipFill>
          <p:spPr>
            <a:xfrm>
              <a:off x="32078017" y="23021642"/>
              <a:ext cx="8372873" cy="2093980"/>
            </a:xfrm>
            <a:prstGeom prst="rect">
              <a:avLst/>
            </a:prstGeom>
          </p:spPr>
        </p:pic>
      </p:grpSp>
      <p:grpSp>
        <p:nvGrpSpPr>
          <p:cNvPr id="27" name="Group 26">
            <a:extLst>
              <a:ext uri="{FF2B5EF4-FFF2-40B4-BE49-F238E27FC236}">
                <a16:creationId xmlns:a16="http://schemas.microsoft.com/office/drawing/2014/main" id="{593ADB23-462A-4F1F-BC34-7257244D1A00}"/>
              </a:ext>
            </a:extLst>
          </p:cNvPr>
          <p:cNvGrpSpPr/>
          <p:nvPr/>
        </p:nvGrpSpPr>
        <p:grpSpPr>
          <a:xfrm>
            <a:off x="29772379" y="26202114"/>
            <a:ext cx="13009481" cy="2206523"/>
            <a:chOff x="29772379" y="25637490"/>
            <a:chExt cx="13009481" cy="1896502"/>
          </a:xfrm>
        </p:grpSpPr>
        <p:sp>
          <p:nvSpPr>
            <p:cNvPr id="25" name="Rectangle 24">
              <a:extLst>
                <a:ext uri="{FF2B5EF4-FFF2-40B4-BE49-F238E27FC236}">
                  <a16:creationId xmlns:a16="http://schemas.microsoft.com/office/drawing/2014/main" id="{6D375DD2-61B5-283F-FD63-82F040938F70}"/>
                </a:ext>
              </a:extLst>
            </p:cNvPr>
            <p:cNvSpPr/>
            <p:nvPr/>
          </p:nvSpPr>
          <p:spPr>
            <a:xfrm>
              <a:off x="29772379" y="25637490"/>
              <a:ext cx="13009481" cy="1896502"/>
            </a:xfrm>
            <a:prstGeom prst="rect">
              <a:avLst/>
            </a:prstGeom>
            <a:solidFill>
              <a:schemeClr val="accent2">
                <a:lumMod val="20000"/>
                <a:lumOff val="80000"/>
              </a:schemeClr>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descr="A black background with red text&#10;&#10;AI-generated content may be incorrect.">
              <a:extLst>
                <a:ext uri="{FF2B5EF4-FFF2-40B4-BE49-F238E27FC236}">
                  <a16:creationId xmlns:a16="http://schemas.microsoft.com/office/drawing/2014/main" id="{365CF16A-9786-7A11-AF61-41A9D51B451A}"/>
                </a:ext>
              </a:extLst>
            </p:cNvPr>
            <p:cNvPicPr>
              <a:picLocks noChangeAspect="1"/>
            </p:cNvPicPr>
            <p:nvPr/>
          </p:nvPicPr>
          <p:blipFill>
            <a:blip r:embed="rId15"/>
            <a:stretch>
              <a:fillRect/>
            </a:stretch>
          </p:blipFill>
          <p:spPr>
            <a:xfrm>
              <a:off x="38055015" y="25781524"/>
              <a:ext cx="3978219" cy="1547777"/>
            </a:xfrm>
            <a:prstGeom prst="rect">
              <a:avLst/>
            </a:prstGeom>
          </p:spPr>
        </p:pic>
        <p:pic>
          <p:nvPicPr>
            <p:cNvPr id="20" name="Picture 19" descr="A black background with red text&#10;&#10;AI-generated content may be incorrect.">
              <a:extLst>
                <a:ext uri="{FF2B5EF4-FFF2-40B4-BE49-F238E27FC236}">
                  <a16:creationId xmlns:a16="http://schemas.microsoft.com/office/drawing/2014/main" id="{16BF2433-EB96-D092-4CF4-A7E29AD42E8C}"/>
                </a:ext>
              </a:extLst>
            </p:cNvPr>
            <p:cNvPicPr>
              <a:picLocks noChangeAspect="1"/>
            </p:cNvPicPr>
            <p:nvPr/>
          </p:nvPicPr>
          <p:blipFill>
            <a:blip r:embed="rId15"/>
            <a:stretch>
              <a:fillRect/>
            </a:stretch>
          </p:blipFill>
          <p:spPr>
            <a:xfrm>
              <a:off x="30082439" y="26177326"/>
              <a:ext cx="6738386" cy="908928"/>
            </a:xfrm>
            <a:prstGeom prst="rect">
              <a:avLst/>
            </a:prstGeom>
          </p:spPr>
        </p:pic>
      </p:grpSp>
      <p:pic>
        <p:nvPicPr>
          <p:cNvPr id="31" name="Picture 30" descr="A red square with a white border&#10;&#10;AI-generated content may be incorrect.">
            <a:extLst>
              <a:ext uri="{FF2B5EF4-FFF2-40B4-BE49-F238E27FC236}">
                <a16:creationId xmlns:a16="http://schemas.microsoft.com/office/drawing/2014/main" id="{E57706C0-AA42-83B8-F36A-FF46B9BF27D4}"/>
              </a:ext>
            </a:extLst>
          </p:cNvPr>
          <p:cNvPicPr>
            <a:picLocks noChangeAspect="1"/>
          </p:cNvPicPr>
          <p:nvPr/>
        </p:nvPicPr>
        <p:blipFill>
          <a:blip r:embed="rId16"/>
          <a:stretch>
            <a:fillRect/>
          </a:stretch>
        </p:blipFill>
        <p:spPr>
          <a:xfrm>
            <a:off x="1141755" y="12779995"/>
            <a:ext cx="4066040" cy="1770892"/>
          </a:xfrm>
          <a:prstGeom prst="rect">
            <a:avLst/>
          </a:prstGeom>
        </p:spPr>
      </p:pic>
      <p:pic>
        <p:nvPicPr>
          <p:cNvPr id="34" name="Picture 33">
            <a:extLst>
              <a:ext uri="{FF2B5EF4-FFF2-40B4-BE49-F238E27FC236}">
                <a16:creationId xmlns:a16="http://schemas.microsoft.com/office/drawing/2014/main" id="{DEF51914-87EB-B59A-A456-2AFEC9740908}"/>
              </a:ext>
            </a:extLst>
          </p:cNvPr>
          <p:cNvPicPr>
            <a:picLocks noChangeAspect="1"/>
          </p:cNvPicPr>
          <p:nvPr/>
        </p:nvPicPr>
        <p:blipFill>
          <a:blip r:embed="rId17"/>
          <a:stretch>
            <a:fillRect/>
          </a:stretch>
        </p:blipFill>
        <p:spPr>
          <a:xfrm>
            <a:off x="6802552" y="12290560"/>
            <a:ext cx="1996216" cy="2756744"/>
          </a:xfrm>
          <a:prstGeom prst="rect">
            <a:avLst/>
          </a:prstGeom>
        </p:spPr>
      </p:pic>
      <p:pic>
        <p:nvPicPr>
          <p:cNvPr id="37" name="Picture 36" descr="A red rectangular object with black border&#10;&#10;AI-generated content may be incorrect.">
            <a:extLst>
              <a:ext uri="{FF2B5EF4-FFF2-40B4-BE49-F238E27FC236}">
                <a16:creationId xmlns:a16="http://schemas.microsoft.com/office/drawing/2014/main" id="{0BCAF593-5DF6-132D-A7C1-7B7F8166FFD8}"/>
              </a:ext>
            </a:extLst>
          </p:cNvPr>
          <p:cNvPicPr>
            <a:picLocks noChangeAspect="1"/>
          </p:cNvPicPr>
          <p:nvPr/>
        </p:nvPicPr>
        <p:blipFill>
          <a:blip r:embed="rId18"/>
          <a:stretch>
            <a:fillRect/>
          </a:stretch>
        </p:blipFill>
        <p:spPr>
          <a:xfrm>
            <a:off x="11051983" y="12239528"/>
            <a:ext cx="1898836" cy="2756744"/>
          </a:xfrm>
          <a:prstGeom prst="rect">
            <a:avLst/>
          </a:prstGeom>
        </p:spPr>
      </p:pic>
      <p:sp>
        <p:nvSpPr>
          <p:cNvPr id="40" name="TextBox 39">
            <a:extLst>
              <a:ext uri="{FF2B5EF4-FFF2-40B4-BE49-F238E27FC236}">
                <a16:creationId xmlns:a16="http://schemas.microsoft.com/office/drawing/2014/main" id="{9DCD7AE1-DB36-248C-D3A2-A7E71366A68A}"/>
              </a:ext>
            </a:extLst>
          </p:cNvPr>
          <p:cNvSpPr txBox="1"/>
          <p:nvPr/>
        </p:nvSpPr>
        <p:spPr>
          <a:xfrm>
            <a:off x="29883934" y="29631880"/>
            <a:ext cx="12883619" cy="707886"/>
          </a:xfrm>
          <a:prstGeom prst="rect">
            <a:avLst/>
          </a:prstGeom>
          <a:noFill/>
          <a:ln>
            <a:noFill/>
          </a:ln>
        </p:spPr>
        <p:txBody>
          <a:bodyPr wrap="square" lIns="91440" tIns="45720" rIns="91440" bIns="45720" rtlCol="0" anchor="t">
            <a:spAutoFit/>
          </a:bodyPr>
          <a:lstStyle/>
          <a:p>
            <a:pPr algn="ctr"/>
            <a:r>
              <a:rPr lang="en-US" sz="4000" b="1" dirty="0">
                <a:solidFill>
                  <a:schemeClr val="bg1">
                    <a:lumMod val="95000"/>
                  </a:schemeClr>
                </a:solidFill>
                <a:latin typeface="Helvetica" pitchFamily="2" charset="0"/>
                <a:cs typeface="Calibri" panose="020F0502020204030204" pitchFamily="34" charset="0"/>
              </a:rPr>
              <a:t>Topic G 40pt.</a:t>
            </a:r>
            <a:endParaRPr lang="en-US" sz="4000" dirty="0">
              <a:solidFill>
                <a:schemeClr val="bg1">
                  <a:lumMod val="95000"/>
                </a:schemeClr>
              </a:solidFill>
              <a:latin typeface="Calibri" panose="020F0502020204030204" pitchFamily="34" charset="0"/>
              <a:cs typeface="Calibri" panose="020F0502020204030204" pitchFamily="34" charset="0"/>
            </a:endParaRPr>
          </a:p>
        </p:txBody>
      </p:sp>
      <p:pic>
        <p:nvPicPr>
          <p:cNvPr id="50" name="Picture 49">
            <a:extLst>
              <a:ext uri="{FF2B5EF4-FFF2-40B4-BE49-F238E27FC236}">
                <a16:creationId xmlns:a16="http://schemas.microsoft.com/office/drawing/2014/main" id="{AED3C02A-A62E-6DA3-14A9-D1C2A8718CEC}"/>
              </a:ext>
            </a:extLst>
          </p:cNvPr>
          <p:cNvPicPr>
            <a:picLocks noChangeAspect="1"/>
          </p:cNvPicPr>
          <p:nvPr/>
        </p:nvPicPr>
        <p:blipFill>
          <a:blip r:embed="rId19"/>
          <a:srcRect t="48404"/>
          <a:stretch/>
        </p:blipFill>
        <p:spPr>
          <a:xfrm rot="5400000">
            <a:off x="19625112" y="12863198"/>
            <a:ext cx="632268" cy="8859004"/>
          </a:xfrm>
          <a:prstGeom prst="rect">
            <a:avLst/>
          </a:prstGeom>
        </p:spPr>
      </p:pic>
      <p:pic>
        <p:nvPicPr>
          <p:cNvPr id="52" name="Picture 51">
            <a:extLst>
              <a:ext uri="{FF2B5EF4-FFF2-40B4-BE49-F238E27FC236}">
                <a16:creationId xmlns:a16="http://schemas.microsoft.com/office/drawing/2014/main" id="{20FBCDA1-0826-DB43-9E16-17C3F76551F5}"/>
              </a:ext>
            </a:extLst>
          </p:cNvPr>
          <p:cNvPicPr>
            <a:picLocks noChangeAspect="1"/>
          </p:cNvPicPr>
          <p:nvPr/>
        </p:nvPicPr>
        <p:blipFill>
          <a:blip r:embed="rId19"/>
          <a:srcRect t="48404"/>
          <a:stretch/>
        </p:blipFill>
        <p:spPr>
          <a:xfrm rot="16200000">
            <a:off x="23638579" y="12859893"/>
            <a:ext cx="632268" cy="8859004"/>
          </a:xfrm>
          <a:prstGeom prst="rect">
            <a:avLst/>
          </a:prstGeom>
        </p:spPr>
      </p:pic>
      <p:sp>
        <p:nvSpPr>
          <p:cNvPr id="5" name="TextBox 4">
            <a:extLst>
              <a:ext uri="{FF2B5EF4-FFF2-40B4-BE49-F238E27FC236}">
                <a16:creationId xmlns:a16="http://schemas.microsoft.com/office/drawing/2014/main" id="{A7207D1A-9A2D-54CB-3DCF-0155B3EB27A0}"/>
              </a:ext>
            </a:extLst>
          </p:cNvPr>
          <p:cNvSpPr txBox="1"/>
          <p:nvPr/>
        </p:nvSpPr>
        <p:spPr>
          <a:xfrm>
            <a:off x="29301298" y="30552726"/>
            <a:ext cx="13905966" cy="1200329"/>
          </a:xfrm>
          <a:prstGeom prst="rect">
            <a:avLst/>
          </a:prstGeom>
          <a:noFill/>
          <a:ln>
            <a:noFill/>
          </a:ln>
        </p:spPr>
        <p:txBody>
          <a:bodyPr wrap="square" lIns="91440" tIns="45720" rIns="91440" bIns="45720" rtlCol="0" anchor="t">
            <a:spAutoFit/>
          </a:bodyPr>
          <a:lstStyle/>
          <a:p>
            <a:r>
              <a:rPr lang="en-US" sz="3600" dirty="0">
                <a:latin typeface="Calibri"/>
                <a:cs typeface="Calibri"/>
              </a:rPr>
              <a:t>36pt. Lorem ipsum dolor sit </a:t>
            </a:r>
            <a:r>
              <a:rPr lang="en-US" sz="3600" dirty="0" err="1">
                <a:latin typeface="Calibri"/>
                <a:cs typeface="Calibri"/>
              </a:rPr>
              <a:t>amet</a:t>
            </a:r>
            <a:r>
              <a:rPr lang="en-US" sz="3600" dirty="0">
                <a:latin typeface="Calibri"/>
                <a:cs typeface="Calibri"/>
              </a:rPr>
              <a:t>, </a:t>
            </a:r>
            <a:r>
              <a:rPr lang="en-US" sz="3600" dirty="0" err="1">
                <a:latin typeface="Calibri"/>
                <a:cs typeface="Calibri"/>
              </a:rPr>
              <a:t>consectetur</a:t>
            </a:r>
            <a:r>
              <a:rPr lang="en-US" sz="3600" dirty="0">
                <a:latin typeface="Calibri"/>
                <a:cs typeface="Calibri"/>
              </a:rPr>
              <a:t> </a:t>
            </a:r>
            <a:r>
              <a:rPr lang="en-US" sz="3600" dirty="0" err="1">
                <a:latin typeface="Calibri"/>
                <a:cs typeface="Calibri"/>
              </a:rPr>
              <a:t>adipiscing</a:t>
            </a:r>
            <a:r>
              <a:rPr lang="en-US" sz="3600" dirty="0">
                <a:latin typeface="Calibri"/>
                <a:cs typeface="Calibri"/>
              </a:rPr>
              <a:t> </a:t>
            </a:r>
            <a:r>
              <a:rPr lang="en-US" sz="3600" dirty="0" err="1">
                <a:latin typeface="Calibri"/>
                <a:cs typeface="Calibri"/>
              </a:rPr>
              <a:t>elit</a:t>
            </a:r>
            <a:r>
              <a:rPr lang="en-US" sz="3600" dirty="0">
                <a:latin typeface="Calibri"/>
                <a:cs typeface="Calibri"/>
              </a:rPr>
              <a:t>, sed do </a:t>
            </a:r>
            <a:r>
              <a:rPr lang="en-US" sz="3600" dirty="0" err="1">
                <a:latin typeface="Calibri"/>
                <a:cs typeface="Calibri"/>
              </a:rPr>
              <a:t>eiusmod</a:t>
            </a:r>
            <a:r>
              <a:rPr lang="en-US" sz="3600" dirty="0">
                <a:latin typeface="Calibri"/>
                <a:cs typeface="Calibri"/>
              </a:rPr>
              <a:t> </a:t>
            </a:r>
            <a:r>
              <a:rPr lang="en-US" sz="3600" dirty="0" err="1">
                <a:latin typeface="Calibri"/>
                <a:cs typeface="Calibri"/>
              </a:rPr>
              <a:t>tempor</a:t>
            </a:r>
            <a:r>
              <a:rPr lang="en-US" sz="3600" dirty="0">
                <a:latin typeface="Calibri"/>
                <a:cs typeface="Calibri"/>
              </a:rPr>
              <a:t> </a:t>
            </a:r>
            <a:r>
              <a:rPr lang="en-US" sz="3600" dirty="0" err="1">
                <a:latin typeface="Calibri"/>
                <a:cs typeface="Calibri"/>
              </a:rPr>
              <a:t>incididunt</a:t>
            </a:r>
            <a:r>
              <a:rPr lang="en-US" sz="3600" dirty="0">
                <a:latin typeface="Calibri"/>
                <a:cs typeface="Calibri"/>
              </a:rPr>
              <a:t> </a:t>
            </a:r>
            <a:r>
              <a:rPr lang="en-US" sz="3600" dirty="0" err="1">
                <a:latin typeface="Calibri"/>
                <a:cs typeface="Calibri"/>
              </a:rPr>
              <a:t>ut</a:t>
            </a:r>
            <a:r>
              <a:rPr lang="en-US" sz="3600" dirty="0">
                <a:latin typeface="Calibri"/>
                <a:cs typeface="Calibri"/>
              </a:rPr>
              <a:t> labore et dolore magna </a:t>
            </a:r>
            <a:r>
              <a:rPr lang="en-US" sz="3600" dirty="0" err="1">
                <a:latin typeface="Calibri"/>
                <a:cs typeface="Calibri"/>
              </a:rPr>
              <a:t>aliqua</a:t>
            </a:r>
            <a:r>
              <a:rPr lang="en-US" sz="3600" dirty="0">
                <a:latin typeface="Calibri"/>
                <a:cs typeface="Calibri"/>
              </a:rPr>
              <a:t>.</a:t>
            </a: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09208158"/>
      </p:ext>
    </p:extLst>
  </p:cSld>
  <p:clrMapOvr>
    <a:masterClrMapping/>
  </p:clrMapOvr>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892BB5BF62FEC44AE15260A50596610" ma:contentTypeVersion="16" ma:contentTypeDescription="Create a new document." ma:contentTypeScope="" ma:versionID="e0271cd8408a3065ec4217231570579c">
  <xsd:schema xmlns:xsd="http://www.w3.org/2001/XMLSchema" xmlns:xs="http://www.w3.org/2001/XMLSchema" xmlns:p="http://schemas.microsoft.com/office/2006/metadata/properties" xmlns:ns1="http://schemas.microsoft.com/sharepoint/v3" xmlns:ns3="a3102e90-dbd4-4b06-a4fc-4d29543c201b" xmlns:ns4="e6d14318-c8be-4fa6-804c-2c1b6e96f1d8" targetNamespace="http://schemas.microsoft.com/office/2006/metadata/properties" ma:root="true" ma:fieldsID="4a996f860d05af4226cf97b85c458494" ns1:_="" ns3:_="" ns4:_="">
    <xsd:import namespace="http://schemas.microsoft.com/sharepoint/v3"/>
    <xsd:import namespace="a3102e90-dbd4-4b06-a4fc-4d29543c201b"/>
    <xsd:import namespace="e6d14318-c8be-4fa6-804c-2c1b6e96f1d8"/>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DateTaken" minOccurs="0"/>
                <xsd:element ref="ns4:MediaLengthInSeconds" minOccurs="0"/>
                <xsd:element ref="ns4:MediaServiceAutoTags" minOccurs="0"/>
                <xsd:element ref="ns4:MediaServiceLocation" minOccurs="0"/>
                <xsd:element ref="ns4:MediaServiceGenerationTime" minOccurs="0"/>
                <xsd:element ref="ns4:MediaServiceEventHashCode" minOccurs="0"/>
                <xsd:element ref="ns4:MediaServiceOCR"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2" nillable="true" ma:displayName="Unified Compliance Policy Properties" ma:hidden="true" ma:internalName="_ip_UnifiedCompliancePolicyProperties">
      <xsd:simpleType>
        <xsd:restriction base="dms:Note"/>
      </xsd:simpleType>
    </xsd:element>
    <xsd:element name="_ip_UnifiedCompliancePolicyUIAction" ma:index="2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3102e90-dbd4-4b06-a4fc-4d29543c201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6d14318-c8be-4fa6-804c-2c1b6e96f1d8"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AutoTags" ma:index="17" nillable="true" ma:displayName="Tags" ma:internalName="MediaServiceAutoTags"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FDB69A37-894D-45E8-8A79-87E8E9C05134}">
  <ds:schemaRefs>
    <ds:schemaRef ds:uri="http://schemas.microsoft.com/sharepoint/v3/contenttype/forms"/>
  </ds:schemaRefs>
</ds:datastoreItem>
</file>

<file path=customXml/itemProps2.xml><?xml version="1.0" encoding="utf-8"?>
<ds:datastoreItem xmlns:ds="http://schemas.openxmlformats.org/officeDocument/2006/customXml" ds:itemID="{D97A85F7-011F-4BB2-8ACD-F009E266A2CC}">
  <ds:schemaRefs>
    <ds:schemaRef ds:uri="a3102e90-dbd4-4b06-a4fc-4d29543c201b"/>
    <ds:schemaRef ds:uri="e6d14318-c8be-4fa6-804c-2c1b6e96f1d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0/xmlns/"/>
    <ds:schemaRef ds:uri="http://www.w3.org/2001/XMLSchema"/>
  </ds:schemaRefs>
</ds:datastoreItem>
</file>

<file path=customXml/itemProps3.xml><?xml version="1.0" encoding="utf-8"?>
<ds:datastoreItem xmlns:ds="http://schemas.openxmlformats.org/officeDocument/2006/customXml" ds:itemID="{74E09B22-9B66-481C-8A18-395BD851B93D}">
  <ds:schemaRefs>
    <ds:schemaRef ds:uri="a3102e90-dbd4-4b06-a4fc-4d29543c201b"/>
    <ds:schemaRef ds:uri="e6d14318-c8be-4fa6-804c-2c1b6e96f1d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7</TotalTime>
  <Words>488</Words>
  <Application>Microsoft Office PowerPoint</Application>
  <PresentationFormat>Custom</PresentationFormat>
  <Paragraphs>27</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Helvetica</vt:lpstr>
      <vt:lpstr>Office 2013 - 2022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48x36PosterTemplateGriffin</dc:title>
  <dc:creator>ajbray@uga.edu</dc:creator>
  <cp:lastModifiedBy>Avery Bray</cp:lastModifiedBy>
  <cp:revision>1</cp:revision>
  <dcterms:created xsi:type="dcterms:W3CDTF">2022-09-26T22:05:15Z</dcterms:created>
  <dcterms:modified xsi:type="dcterms:W3CDTF">2025-05-20T14:32:59Z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0x010100B892BB5BF62FEC44AE15260A50596610</vt:lpwstr>
  </property>
</Properties>
</file>