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36576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47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ry Bray" userId="f07dc184-db8d-403e-adf2-47307d443c8c" providerId="ADAL" clId="{712974CF-0E78-49A5-BEE2-34EBE191DC0D}"/>
    <pc:docChg chg="modSld sldOrd">
      <pc:chgData name="Avery Bray" userId="f07dc184-db8d-403e-adf2-47307d443c8c" providerId="ADAL" clId="{712974CF-0E78-49A5-BEE2-34EBE191DC0D}" dt="2025-05-20T14:24:58.876" v="1"/>
      <pc:docMkLst>
        <pc:docMk/>
      </pc:docMkLst>
      <pc:sldChg chg="ord">
        <pc:chgData name="Avery Bray" userId="f07dc184-db8d-403e-adf2-47307d443c8c" providerId="ADAL" clId="{712974CF-0E78-49A5-BEE2-34EBE191DC0D}" dt="2025-05-20T14:24:58.876" v="1"/>
        <pc:sldMkLst>
          <pc:docMk/>
          <pc:sldMk cId="2250317383" sldId="256"/>
        </pc:sldMkLst>
      </pc:sldChg>
    </pc:docChg>
  </pc:docChgLst>
  <pc:docChgLst>
    <pc:chgData name="Avery Bray" userId="f07dc184-db8d-403e-adf2-47307d443c8c" providerId="ADAL" clId="{B7FD7A2C-71CF-4EB0-8E37-0ABDC8D4709C}"/>
    <pc:docChg chg="modSld">
      <pc:chgData name="Avery Bray" userId="f07dc184-db8d-403e-adf2-47307d443c8c" providerId="ADAL" clId="{B7FD7A2C-71CF-4EB0-8E37-0ABDC8D4709C}" dt="2025-05-01T23:33:34.110" v="3" actId="1076"/>
      <pc:docMkLst>
        <pc:docMk/>
      </pc:docMkLst>
      <pc:sldChg chg="addSp modSp mod">
        <pc:chgData name="Avery Bray" userId="f07dc184-db8d-403e-adf2-47307d443c8c" providerId="ADAL" clId="{B7FD7A2C-71CF-4EB0-8E37-0ABDC8D4709C}" dt="2025-05-01T23:33:34.110" v="3" actId="1076"/>
        <pc:sldMkLst>
          <pc:docMk/>
          <pc:sldMk cId="2250317383" sldId="256"/>
        </pc:sldMkLst>
        <pc:spChg chg="mod">
          <ac:chgData name="Avery Bray" userId="f07dc184-db8d-403e-adf2-47307d443c8c" providerId="ADAL" clId="{B7FD7A2C-71CF-4EB0-8E37-0ABDC8D4709C}" dt="2025-05-01T23:33:34.110" v="3" actId="1076"/>
          <ac:spMkLst>
            <pc:docMk/>
            <pc:sldMk cId="2250317383" sldId="256"/>
            <ac:spMk id="4" creationId="{90A5DA18-F53E-ABE6-DA32-36E48F4A44D1}"/>
          </ac:spMkLst>
        </pc:spChg>
        <pc:picChg chg="add mod">
          <ac:chgData name="Avery Bray" userId="f07dc184-db8d-403e-adf2-47307d443c8c" providerId="ADAL" clId="{B7FD7A2C-71CF-4EB0-8E37-0ABDC8D4709C}" dt="2025-05-01T23:33:29.592" v="2"/>
          <ac:picMkLst>
            <pc:docMk/>
            <pc:sldMk cId="2250317383" sldId="256"/>
            <ac:picMk id="5" creationId="{E86C260F-ECE3-C6B0-6A84-0182CE8A2FEF}"/>
          </ac:picMkLst>
        </pc:picChg>
      </pc:sldChg>
      <pc:sldChg chg="addSp modSp mod">
        <pc:chgData name="Avery Bray" userId="f07dc184-db8d-403e-adf2-47307d443c8c" providerId="ADAL" clId="{B7FD7A2C-71CF-4EB0-8E37-0ABDC8D4709C}" dt="2025-05-01T23:33:25.747" v="1" actId="1076"/>
        <pc:sldMkLst>
          <pc:docMk/>
          <pc:sldMk cId="2037427636" sldId="257"/>
        </pc:sldMkLst>
        <pc:picChg chg="add mod">
          <ac:chgData name="Avery Bray" userId="f07dc184-db8d-403e-adf2-47307d443c8c" providerId="ADAL" clId="{B7FD7A2C-71CF-4EB0-8E37-0ABDC8D4709C}" dt="2025-05-01T23:33:25.747" v="1" actId="1076"/>
          <ac:picMkLst>
            <pc:docMk/>
            <pc:sldMk cId="2037427636" sldId="257"/>
            <ac:picMk id="5" creationId="{B76279C7-E02C-EE22-996B-26AE7EA8A74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4489452"/>
            <a:ext cx="31089600" cy="9550400"/>
          </a:xfrm>
        </p:spPr>
        <p:txBody>
          <a:bodyPr anchor="b"/>
          <a:lstStyle>
            <a:lvl1pPr algn="ctr">
              <a:defRPr sz="2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4408152"/>
            <a:ext cx="27432000" cy="6623048"/>
          </a:xfrm>
        </p:spPr>
        <p:txBody>
          <a:bodyPr/>
          <a:lstStyle>
            <a:lvl1pPr marL="0" indent="0" algn="ctr">
              <a:buNone/>
              <a:defRPr sz="9600"/>
            </a:lvl1pPr>
            <a:lvl2pPr marL="1828800" indent="0" algn="ctr">
              <a:buNone/>
              <a:defRPr sz="8000"/>
            </a:lvl2pPr>
            <a:lvl3pPr marL="3657600" indent="0" algn="ctr">
              <a:buNone/>
              <a:defRPr sz="7200"/>
            </a:lvl3pPr>
            <a:lvl4pPr marL="5486400" indent="0" algn="ctr">
              <a:buNone/>
              <a:defRPr sz="6400"/>
            </a:lvl4pPr>
            <a:lvl5pPr marL="7315200" indent="0" algn="ctr">
              <a:buNone/>
              <a:defRPr sz="6400"/>
            </a:lvl5pPr>
            <a:lvl6pPr marL="9144000" indent="0" algn="ctr">
              <a:buNone/>
              <a:defRPr sz="6400"/>
            </a:lvl6pPr>
            <a:lvl7pPr marL="10972800" indent="0" algn="ctr">
              <a:buNone/>
              <a:defRPr sz="6400"/>
            </a:lvl7pPr>
            <a:lvl8pPr marL="12801600" indent="0" algn="ctr">
              <a:buNone/>
              <a:defRPr sz="6400"/>
            </a:lvl8pPr>
            <a:lvl9pPr marL="14630400" indent="0" algn="ctr">
              <a:buNone/>
              <a:defRPr sz="6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12DD-B237-4827-9F5E-B329749B5996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8EB96-59C2-454B-93BA-4688B2AD8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6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12DD-B237-4827-9F5E-B329749B5996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8EB96-59C2-454B-93BA-4688B2AD8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7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2" y="1460500"/>
            <a:ext cx="7886700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2" y="1460500"/>
            <a:ext cx="23202900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12DD-B237-4827-9F5E-B329749B5996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8EB96-59C2-454B-93BA-4688B2AD8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9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12DD-B237-4827-9F5E-B329749B5996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8EB96-59C2-454B-93BA-4688B2AD8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1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2" y="6838958"/>
            <a:ext cx="31546800" cy="11410948"/>
          </a:xfrm>
        </p:spPr>
        <p:txBody>
          <a:bodyPr anchor="b"/>
          <a:lstStyle>
            <a:lvl1pPr>
              <a:defRPr sz="2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2" y="18357858"/>
            <a:ext cx="31546800" cy="6000748"/>
          </a:xfrm>
        </p:spPr>
        <p:txBody>
          <a:bodyPr/>
          <a:lstStyle>
            <a:lvl1pPr marL="0" indent="0">
              <a:buNone/>
              <a:defRPr sz="9600">
                <a:solidFill>
                  <a:schemeClr val="tx1"/>
                </a:solidFill>
              </a:defRPr>
            </a:lvl1pPr>
            <a:lvl2pPr marL="182880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36576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5486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73152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91440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12DD-B237-4827-9F5E-B329749B5996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8EB96-59C2-454B-93BA-4688B2AD8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0" y="7302500"/>
            <a:ext cx="1554480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0" y="7302500"/>
            <a:ext cx="1554480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12DD-B237-4827-9F5E-B329749B5996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8EB96-59C2-454B-93BA-4688B2AD8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3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460506"/>
            <a:ext cx="3154680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8" y="6724652"/>
            <a:ext cx="15473360" cy="32956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8" y="10020300"/>
            <a:ext cx="15473360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2" y="6724652"/>
            <a:ext cx="15549564" cy="32956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2" y="10020300"/>
            <a:ext cx="15549564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12DD-B237-4827-9F5E-B329749B5996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8EB96-59C2-454B-93BA-4688B2AD8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12DD-B237-4827-9F5E-B329749B5996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8EB96-59C2-454B-93BA-4688B2AD8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70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12DD-B237-4827-9F5E-B329749B5996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8EB96-59C2-454B-93BA-4688B2AD8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5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828800"/>
            <a:ext cx="11796712" cy="640080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4" y="3949706"/>
            <a:ext cx="18516600" cy="19494500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8229600"/>
            <a:ext cx="11796712" cy="15246352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12DD-B237-4827-9F5E-B329749B5996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8EB96-59C2-454B-93BA-4688B2AD8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828800"/>
            <a:ext cx="11796712" cy="640080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4" y="3949706"/>
            <a:ext cx="18516600" cy="19494500"/>
          </a:xfrm>
        </p:spPr>
        <p:txBody>
          <a:bodyPr anchor="t"/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8229600"/>
            <a:ext cx="11796712" cy="15246352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12DD-B237-4827-9F5E-B329749B5996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8EB96-59C2-454B-93BA-4688B2AD8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3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1460506"/>
            <a:ext cx="3154680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7302500"/>
            <a:ext cx="3154680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F12DD-B237-4827-9F5E-B329749B5996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8EB96-59C2-454B-93BA-4688B2AD8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6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57600" rtl="0" eaLnBrk="1" latinLnBrk="0" hangingPunct="1">
        <a:lnSpc>
          <a:spcPct val="90000"/>
        </a:lnSpc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0" indent="-914400" algn="l" defTabSz="3657600" rtl="0" eaLnBrk="1" latinLnBrk="0" hangingPunct="1">
        <a:lnSpc>
          <a:spcPct val="90000"/>
        </a:lnSpc>
        <a:spcBef>
          <a:spcPts val="4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13CA92-0F34-C756-D3CE-7F4437A62268}"/>
              </a:ext>
            </a:extLst>
          </p:cNvPr>
          <p:cNvSpPr/>
          <p:nvPr/>
        </p:nvSpPr>
        <p:spPr>
          <a:xfrm>
            <a:off x="562708" y="539262"/>
            <a:ext cx="35497476" cy="26376923"/>
          </a:xfrm>
          <a:prstGeom prst="rect">
            <a:avLst/>
          </a:prstGeom>
          <a:noFill/>
          <a:ln w="381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91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C0F93C9-907D-75B4-4221-41600216BD93}"/>
              </a:ext>
            </a:extLst>
          </p:cNvPr>
          <p:cNvSpPr/>
          <p:nvPr/>
        </p:nvSpPr>
        <p:spPr>
          <a:xfrm>
            <a:off x="1101968" y="1101968"/>
            <a:ext cx="34348617" cy="25251509"/>
          </a:xfrm>
          <a:prstGeom prst="rect">
            <a:avLst/>
          </a:prstGeom>
          <a:noFill/>
          <a:ln w="254000" cap="flat">
            <a:solidFill>
              <a:srgbClr val="BA0C2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9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A5DA18-F53E-ABE6-DA32-36E48F4A44D1}"/>
              </a:ext>
            </a:extLst>
          </p:cNvPr>
          <p:cNvSpPr txBox="1"/>
          <p:nvPr/>
        </p:nvSpPr>
        <p:spPr>
          <a:xfrm>
            <a:off x="609600" y="4172320"/>
            <a:ext cx="35356800" cy="1500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0"/>
              </a:spcAft>
            </a:pPr>
            <a:r>
              <a:rPr lang="en-US" sz="33300" dirty="0">
                <a:latin typeface="Brush Script MT" panose="03060802040406070304" pitchFamily="66" charset="0"/>
              </a:rPr>
              <a:t>Brush Script MT 333pt. </a:t>
            </a:r>
          </a:p>
          <a:p>
            <a:pPr algn="ctr"/>
            <a:r>
              <a:rPr lang="en-US" sz="27800" dirty="0">
                <a:latin typeface="Oswald" pitchFamily="2" charset="0"/>
              </a:rPr>
              <a:t>Oswald 278pt.</a:t>
            </a:r>
          </a:p>
        </p:txBody>
      </p:sp>
      <p:pic>
        <p:nvPicPr>
          <p:cNvPr id="5" name="Picture 4" descr="A red text on a black background&#10;&#10;Description automatically generated">
            <a:extLst>
              <a:ext uri="{FF2B5EF4-FFF2-40B4-BE49-F238E27FC236}">
                <a16:creationId xmlns:a16="http://schemas.microsoft.com/office/drawing/2014/main" id="{E86C260F-ECE3-C6B0-6A84-0182CE8A2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5607" y="21286789"/>
            <a:ext cx="12668845" cy="441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31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C0F93C9-907D-75B4-4221-41600216BD93}"/>
              </a:ext>
            </a:extLst>
          </p:cNvPr>
          <p:cNvSpPr/>
          <p:nvPr/>
        </p:nvSpPr>
        <p:spPr>
          <a:xfrm>
            <a:off x="515815" y="539262"/>
            <a:ext cx="35520923" cy="26353476"/>
          </a:xfrm>
          <a:prstGeom prst="rect">
            <a:avLst/>
          </a:prstGeom>
          <a:noFill/>
          <a:ln w="254000" cap="flat">
            <a:solidFill>
              <a:srgbClr val="BA0C2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9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4B5BFF-98B5-6FD0-52B3-4F9D80A07A6D}"/>
              </a:ext>
            </a:extLst>
          </p:cNvPr>
          <p:cNvSpPr txBox="1"/>
          <p:nvPr/>
        </p:nvSpPr>
        <p:spPr>
          <a:xfrm>
            <a:off x="1031630" y="9430211"/>
            <a:ext cx="35356800" cy="8571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0"/>
              </a:spcAft>
            </a:pPr>
            <a:r>
              <a:rPr lang="en-US" sz="33300" dirty="0">
                <a:latin typeface="Oswald" pitchFamily="2" charset="0"/>
              </a:rPr>
              <a:t>Oswald 278pt.</a:t>
            </a:r>
          </a:p>
          <a:p>
            <a:pPr algn="ctr">
              <a:spcAft>
                <a:spcPts val="3000"/>
              </a:spcAft>
            </a:pPr>
            <a:r>
              <a:rPr lang="en-US" sz="19300" dirty="0">
                <a:latin typeface="Merriweather" panose="00000500000000000000" pitchFamily="2" charset="0"/>
              </a:rPr>
              <a:t>Merriweather 193pt.</a:t>
            </a:r>
            <a:r>
              <a:rPr lang="en-US" sz="19300" dirty="0">
                <a:latin typeface="Brush Script MT" panose="03060802040406070304" pitchFamily="66" charset="0"/>
              </a:rPr>
              <a:t> </a:t>
            </a:r>
          </a:p>
        </p:txBody>
      </p:sp>
      <p:pic>
        <p:nvPicPr>
          <p:cNvPr id="5" name="Picture 4" descr="A red text on a black background&#10;&#10;Description automatically generated">
            <a:extLst>
              <a:ext uri="{FF2B5EF4-FFF2-40B4-BE49-F238E27FC236}">
                <a16:creationId xmlns:a16="http://schemas.microsoft.com/office/drawing/2014/main" id="{B76279C7-E02C-EE22-996B-26AE7EA8A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5607" y="21286789"/>
            <a:ext cx="12668845" cy="441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427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3F5A92F-93B9-443C-9974-781CD776F463}" vid="{D65EC30F-DB60-4630-B49E-E1E225075F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40x30PosterTemplate</Template>
  <TotalTime>4</TotalTime>
  <Words>14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Brush Script MT</vt:lpstr>
      <vt:lpstr>Calibri</vt:lpstr>
      <vt:lpstr>Calibri Light</vt:lpstr>
      <vt:lpstr>Merriweather</vt:lpstr>
      <vt:lpstr>Oswald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Avery Bray</dc:creator>
  <cp:lastModifiedBy>Avery Bray</cp:lastModifiedBy>
  <cp:revision>1</cp:revision>
  <dcterms:created xsi:type="dcterms:W3CDTF">2025-05-01T23:29:16Z</dcterms:created>
  <dcterms:modified xsi:type="dcterms:W3CDTF">2025-05-20T14:25:09Z</dcterms:modified>
</cp:coreProperties>
</file>