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7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ry Bray" userId="f07dc184-db8d-403e-adf2-47307d443c8c" providerId="ADAL" clId="{712974CF-0E78-49A5-BEE2-34EBE191DC0D}"/>
    <pc:docChg chg="modSld sldOrd">
      <pc:chgData name="Avery Bray" userId="f07dc184-db8d-403e-adf2-47307d443c8c" providerId="ADAL" clId="{712974CF-0E78-49A5-BEE2-34EBE191DC0D}" dt="2025-05-20T14:24:58.876" v="1"/>
      <pc:docMkLst>
        <pc:docMk/>
      </pc:docMkLst>
      <pc:sldChg chg="ord">
        <pc:chgData name="Avery Bray" userId="f07dc184-db8d-403e-adf2-47307d443c8c" providerId="ADAL" clId="{712974CF-0E78-49A5-BEE2-34EBE191DC0D}" dt="2025-05-20T14:24:58.876" v="1"/>
        <pc:sldMkLst>
          <pc:docMk/>
          <pc:sldMk cId="2250317383" sldId="256"/>
        </pc:sldMkLst>
      </pc:sldChg>
    </pc:docChg>
  </pc:docChgLst>
  <pc:docChgLst>
    <pc:chgData name="Avery Bray" userId="f07dc184-db8d-403e-adf2-47307d443c8c" providerId="ADAL" clId="{B7FD7A2C-71CF-4EB0-8E37-0ABDC8D4709C}"/>
    <pc:docChg chg="modSld">
      <pc:chgData name="Avery Bray" userId="f07dc184-db8d-403e-adf2-47307d443c8c" providerId="ADAL" clId="{B7FD7A2C-71CF-4EB0-8E37-0ABDC8D4709C}" dt="2025-05-01T23:33:34.110" v="3" actId="1076"/>
      <pc:docMkLst>
        <pc:docMk/>
      </pc:docMkLst>
      <pc:sldChg chg="addSp modSp mod">
        <pc:chgData name="Avery Bray" userId="f07dc184-db8d-403e-adf2-47307d443c8c" providerId="ADAL" clId="{B7FD7A2C-71CF-4EB0-8E37-0ABDC8D4709C}" dt="2025-05-01T23:33:34.110" v="3" actId="1076"/>
        <pc:sldMkLst>
          <pc:docMk/>
          <pc:sldMk cId="2250317383" sldId="256"/>
        </pc:sldMkLst>
        <pc:spChg chg="mod">
          <ac:chgData name="Avery Bray" userId="f07dc184-db8d-403e-adf2-47307d443c8c" providerId="ADAL" clId="{B7FD7A2C-71CF-4EB0-8E37-0ABDC8D4709C}" dt="2025-05-01T23:33:34.110" v="3" actId="1076"/>
          <ac:spMkLst>
            <pc:docMk/>
            <pc:sldMk cId="2250317383" sldId="256"/>
            <ac:spMk id="4" creationId="{90A5DA18-F53E-ABE6-DA32-36E48F4A44D1}"/>
          </ac:spMkLst>
        </pc:spChg>
        <pc:picChg chg="add mod">
          <ac:chgData name="Avery Bray" userId="f07dc184-db8d-403e-adf2-47307d443c8c" providerId="ADAL" clId="{B7FD7A2C-71CF-4EB0-8E37-0ABDC8D4709C}" dt="2025-05-01T23:33:29.592" v="2"/>
          <ac:picMkLst>
            <pc:docMk/>
            <pc:sldMk cId="2250317383" sldId="256"/>
            <ac:picMk id="5" creationId="{E86C260F-ECE3-C6B0-6A84-0182CE8A2FEF}"/>
          </ac:picMkLst>
        </pc:picChg>
      </pc:sldChg>
      <pc:sldChg chg="addSp modSp mod">
        <pc:chgData name="Avery Bray" userId="f07dc184-db8d-403e-adf2-47307d443c8c" providerId="ADAL" clId="{B7FD7A2C-71CF-4EB0-8E37-0ABDC8D4709C}" dt="2025-05-01T23:33:25.747" v="1" actId="1076"/>
        <pc:sldMkLst>
          <pc:docMk/>
          <pc:sldMk cId="2037427636" sldId="257"/>
        </pc:sldMkLst>
        <pc:picChg chg="add mod">
          <ac:chgData name="Avery Bray" userId="f07dc184-db8d-403e-adf2-47307d443c8c" providerId="ADAL" clId="{B7FD7A2C-71CF-4EB0-8E37-0ABDC8D4709C}" dt="2025-05-01T23:33:25.747" v="1" actId="1076"/>
          <ac:picMkLst>
            <pc:docMk/>
            <pc:sldMk cId="2037427636" sldId="257"/>
            <ac:picMk id="5" creationId="{B76279C7-E02C-EE22-996B-26AE7EA8A7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9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1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7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5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3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F12DD-B237-4827-9F5E-B329749B5996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8EB96-59C2-454B-93BA-4688B2AD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13CA92-0F34-C756-D3CE-7F4437A62268}"/>
              </a:ext>
            </a:extLst>
          </p:cNvPr>
          <p:cNvSpPr/>
          <p:nvPr/>
        </p:nvSpPr>
        <p:spPr>
          <a:xfrm>
            <a:off x="562708" y="539262"/>
            <a:ext cx="35497476" cy="26376923"/>
          </a:xfrm>
          <a:prstGeom prst="rect">
            <a:avLst/>
          </a:prstGeom>
          <a:noFill/>
          <a:ln w="381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0F93C9-907D-75B4-4221-41600216BD93}"/>
              </a:ext>
            </a:extLst>
          </p:cNvPr>
          <p:cNvSpPr/>
          <p:nvPr/>
        </p:nvSpPr>
        <p:spPr>
          <a:xfrm>
            <a:off x="1101968" y="1101968"/>
            <a:ext cx="34348617" cy="25251509"/>
          </a:xfrm>
          <a:prstGeom prst="rect">
            <a:avLst/>
          </a:prstGeom>
          <a:noFill/>
          <a:ln w="254000" cap="flat">
            <a:solidFill>
              <a:srgbClr val="BA0C2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A5DA18-F53E-ABE6-DA32-36E48F4A44D1}"/>
              </a:ext>
            </a:extLst>
          </p:cNvPr>
          <p:cNvSpPr txBox="1"/>
          <p:nvPr/>
        </p:nvSpPr>
        <p:spPr>
          <a:xfrm>
            <a:off x="609600" y="4172320"/>
            <a:ext cx="35356800" cy="150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33300" dirty="0">
                <a:latin typeface="Brush Script MT" panose="03060802040406070304" pitchFamily="66" charset="0"/>
              </a:rPr>
              <a:t>Brush Script MT 333pt. </a:t>
            </a:r>
          </a:p>
          <a:p>
            <a:pPr algn="ctr"/>
            <a:r>
              <a:rPr lang="en-US" sz="27800" dirty="0">
                <a:latin typeface="Oswald" pitchFamily="2" charset="0"/>
              </a:rPr>
              <a:t>Oswald 278pt.</a:t>
            </a:r>
          </a:p>
        </p:txBody>
      </p:sp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E86C260F-ECE3-C6B0-6A84-0182CE8A2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5607" y="21286789"/>
            <a:ext cx="12668845" cy="44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1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C0F93C9-907D-75B4-4221-41600216BD93}"/>
              </a:ext>
            </a:extLst>
          </p:cNvPr>
          <p:cNvSpPr/>
          <p:nvPr/>
        </p:nvSpPr>
        <p:spPr>
          <a:xfrm>
            <a:off x="515815" y="539262"/>
            <a:ext cx="35520923" cy="26353476"/>
          </a:xfrm>
          <a:prstGeom prst="rect">
            <a:avLst/>
          </a:prstGeom>
          <a:noFill/>
          <a:ln w="254000" cap="flat">
            <a:solidFill>
              <a:srgbClr val="BA0C2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B5BFF-98B5-6FD0-52B3-4F9D80A07A6D}"/>
              </a:ext>
            </a:extLst>
          </p:cNvPr>
          <p:cNvSpPr txBox="1"/>
          <p:nvPr/>
        </p:nvSpPr>
        <p:spPr>
          <a:xfrm>
            <a:off x="1031630" y="9430211"/>
            <a:ext cx="35356800" cy="85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33300" dirty="0">
                <a:latin typeface="Oswald" pitchFamily="2" charset="0"/>
              </a:rPr>
              <a:t>Oswald 278pt.</a:t>
            </a:r>
          </a:p>
          <a:p>
            <a:pPr algn="ctr">
              <a:spcAft>
                <a:spcPts val="3000"/>
              </a:spcAft>
            </a:pPr>
            <a:r>
              <a:rPr lang="en-US" sz="19300" dirty="0">
                <a:latin typeface="Merriweather" panose="00000500000000000000" pitchFamily="2" charset="0"/>
              </a:rPr>
              <a:t>Merriweather 193pt.</a:t>
            </a:r>
            <a:r>
              <a:rPr lang="en-US" sz="19300" dirty="0">
                <a:latin typeface="Brush Script MT" panose="03060802040406070304" pitchFamily="66" charset="0"/>
              </a:rPr>
              <a:t> </a:t>
            </a:r>
          </a:p>
        </p:txBody>
      </p:sp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B76279C7-E02C-EE22-996B-26AE7EA8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5607" y="21286789"/>
            <a:ext cx="12668845" cy="441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2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3F5A92F-93B9-443C-9974-781CD776F463}" vid="{D65EC30F-DB60-4630-B49E-E1E225075F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40x30PosterTemplate</Template>
  <TotalTime>4</TotalTime>
  <Words>14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Merriweather</vt:lpstr>
      <vt:lpstr>Oswald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Avery Bray</dc:creator>
  <cp:lastModifiedBy>Avery Bray</cp:lastModifiedBy>
  <cp:revision>1</cp:revision>
  <dcterms:created xsi:type="dcterms:W3CDTF">2025-05-01T23:29:16Z</dcterms:created>
  <dcterms:modified xsi:type="dcterms:W3CDTF">2025-05-20T14:25:09Z</dcterms:modified>
</cp:coreProperties>
</file>